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760" r:id="rId6"/>
  </p:sldMasterIdLst>
  <p:notesMasterIdLst>
    <p:notesMasterId r:id="rId18"/>
  </p:notesMasterIdLst>
  <p:handoutMasterIdLst>
    <p:handoutMasterId r:id="rId19"/>
  </p:handoutMasterIdLst>
  <p:sldIdLst>
    <p:sldId id="338" r:id="rId7"/>
    <p:sldId id="378" r:id="rId8"/>
    <p:sldId id="380" r:id="rId9"/>
    <p:sldId id="381" r:id="rId10"/>
    <p:sldId id="382" r:id="rId11"/>
    <p:sldId id="383" r:id="rId12"/>
    <p:sldId id="388" r:id="rId13"/>
    <p:sldId id="389" r:id="rId14"/>
    <p:sldId id="386" r:id="rId15"/>
    <p:sldId id="387" r:id="rId16"/>
    <p:sldId id="384" r:id="rId17"/>
  </p:sldIdLst>
  <p:sldSz cx="9144000" cy="51847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3">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5EA006-6B38-5F73-C66A-B91C2EEFE116}" name="Oscar Jacob" initials="OJ" userId="S::ojacob@chemonics.com::1ad4d67c-028c-47f2-8c39-3ded2ad96c96" providerId="AD"/>
  <p188:author id="{D4B8210C-DB84-0468-18E6-6B628B5DCC65}" name="Isaiah Oliver" initials="IO" userId="S::ioliver@chemonics.com::ee758beb-f0e6-4e99-be5e-b2ece51f1a0e" providerId="AD"/>
  <p188:author id="{BB204F58-FC68-4635-F6E9-850B439F6FA8}" name="Andrew D Hassan" initials="AH" userId="S::anhassan@cfdaccelerator.com::fe47c477-25fc-445d-bdd2-6a0f2972cf66" providerId="AD"/>
  <p188:author id="{1B63F459-0141-5A89-ABA5-42ACFB8CF52C}" name="Kristen Donnelly" initials="KD" userId="S::kdonnelly@chemonics.com::146dd84c-9ea0-40be-948f-a196c8d3b675" providerId="AD"/>
  <p188:author id="{986D7597-F84A-C540-F688-0C62B0A124F7}" name="Alizabeth Brady" initials="AB" userId="S::abrady@chemonics.com::71b7a5df-57dd-46ab-925b-cd5346f94395" providerId="AD"/>
  <p188:author id="{516D489A-D8D7-85FB-5372-92F275DD9F57}" name="Amanda Lonsdale" initials="AL" userId="S::alonsdale@cfdaccelerator.com::df37e7d0-8374-4108-b0d6-5f944ad08650" providerId="AD"/>
  <p188:author id="{E1B750AB-05CC-D179-8ADE-185932D34577}" name="Spencer Parsons" initials="SP" userId="S::sparsons@cfdaccelerator.com::3f0329af-b3e6-41ef-9d07-5c91b10e3815" providerId="AD"/>
  <p188:author id="{3F00A5B1-8D72-F21F-DC36-B11E8CC6575C}" name="Kerry W Dittmeier" initials="KWD" userId="S::kdittmeier@chemonics.com::0fc7aec1-ac10-482c-a161-a33dc7b7c937" providerId="AD"/>
  <p188:author id="{FAD5CBB7-120A-3A20-113A-979AB6FDED90}" name="Maxwell Mcgrath-Horn" initials="MM" userId="S::mmcgrathhorn@chemonics.com::6de40e04-dbf4-4567-bfcb-24967909a827" providerId="AD"/>
  <p188:author id="{1AF019B9-59E2-E9B3-19FE-41CA1823DE28}" name="Daniel" initials="D" userId="S::dkim@CFDAccelerator.com::c3191c92-e7e1-49ed-b366-4e26cd618ce0" providerId="AD"/>
  <p188:author id="{18ED44CF-6EBE-5D6E-DC25-C070CB77A12D}" name="Veronique Lee" initials="VL" userId="S::vlee@chemonics.com::ebbf7fa9-52bd-4fc2-9f9a-94e4a3b72590" providerId="AD"/>
  <p188:author id="{C8E2E5D3-5951-D0A1-4947-78B38FA157A0}" name="Kiersten Rooke" initials="KR" userId="S::krooke@chemonics.com::5c484a76-257a-4a07-bc10-399da3aa8b6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Isaiah Oliver" initials="IO" lastIdx="4" clrIdx="0">
    <p:extLst>
      <p:ext uri="{19B8F6BF-5375-455C-9EA6-DF929625EA0E}">
        <p15:presenceInfo xmlns:p15="http://schemas.microsoft.com/office/powerpoint/2012/main" userId="S::ioliver@CFDAccelerator.com::ee758beb-f0e6-4e99-be5e-b2ece51f1a0e" providerId="AD"/>
      </p:ext>
    </p:extLst>
  </p:cmAuthor>
  <p:cmAuthor id="2" name="Spencer Parsons" initials="SP" lastIdx="2" clrIdx="1">
    <p:extLst>
      <p:ext uri="{19B8F6BF-5375-455C-9EA6-DF929625EA0E}">
        <p15:presenceInfo xmlns:p15="http://schemas.microsoft.com/office/powerpoint/2012/main" userId="S::sparsons@cfdaccelerator.com::3f0329af-b3e6-41ef-9d07-5c91b10e38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87FF"/>
    <a:srgbClr val="BA0C2F"/>
    <a:srgbClr val="6C6463"/>
    <a:srgbClr val="002F6C"/>
    <a:srgbClr val="0059D0"/>
    <a:srgbClr val="005CD6"/>
    <a:srgbClr val="003F92"/>
    <a:srgbClr val="E7E7E5"/>
    <a:srgbClr val="CFCDC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6D4478-BECA-45F7-9328-90C4C6998B18}" v="22" dt="2025-01-07T14:05:51.176"/>
    <p1510:client id="{E4FC9BE8-9A39-EE2A-63C5-A07448111456}" v="5" dt="2025-01-07T13:46:34.7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33"/>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Tomlins" userId="6ca5cc45-2cbf-40f9-8877-7cf4eb6a450f" providerId="ADAL" clId="{4C93418B-64FE-4570-8706-745758FD253A}"/>
    <pc:docChg chg="modSld">
      <pc:chgData name="Heather Tomlins" userId="6ca5cc45-2cbf-40f9-8877-7cf4eb6a450f" providerId="ADAL" clId="{4C93418B-64FE-4570-8706-745758FD253A}" dt="2024-07-11T18:31:48.146" v="22" actId="6549"/>
      <pc:docMkLst>
        <pc:docMk/>
      </pc:docMkLst>
      <pc:sldChg chg="modSp mod">
        <pc:chgData name="Heather Tomlins" userId="6ca5cc45-2cbf-40f9-8877-7cf4eb6a450f" providerId="ADAL" clId="{4C93418B-64FE-4570-8706-745758FD253A}" dt="2024-07-11T18:31:48.146" v="22" actId="6549"/>
        <pc:sldMkLst>
          <pc:docMk/>
          <pc:sldMk cId="3764596336" sldId="338"/>
        </pc:sldMkLst>
        <pc:spChg chg="mod">
          <ac:chgData name="Heather Tomlins" userId="6ca5cc45-2cbf-40f9-8877-7cf4eb6a450f" providerId="ADAL" clId="{4C93418B-64FE-4570-8706-745758FD253A}" dt="2024-07-11T18:31:39.684" v="21" actId="6549"/>
          <ac:spMkLst>
            <pc:docMk/>
            <pc:sldMk cId="3764596336" sldId="338"/>
            <ac:spMk id="5" creationId="{6B26ABA6-892D-62EB-C283-C45DC08A86C0}"/>
          </ac:spMkLst>
        </pc:spChg>
        <pc:spChg chg="mod">
          <ac:chgData name="Heather Tomlins" userId="6ca5cc45-2cbf-40f9-8877-7cf4eb6a450f" providerId="ADAL" clId="{4C93418B-64FE-4570-8706-745758FD253A}" dt="2024-07-11T18:31:48.146" v="22" actId="6549"/>
          <ac:spMkLst>
            <pc:docMk/>
            <pc:sldMk cId="3764596336" sldId="338"/>
            <ac:spMk id="6" creationId="{CF0797EA-584A-27C4-24D0-29A1B72ABFC0}"/>
          </ac:spMkLst>
        </pc:spChg>
      </pc:sldChg>
      <pc:sldChg chg="modSp mod">
        <pc:chgData name="Heather Tomlins" userId="6ca5cc45-2cbf-40f9-8877-7cf4eb6a450f" providerId="ADAL" clId="{4C93418B-64FE-4570-8706-745758FD253A}" dt="2024-07-11T18:30:20.919" v="2" actId="20577"/>
        <pc:sldMkLst>
          <pc:docMk/>
          <pc:sldMk cId="624176181" sldId="381"/>
        </pc:sldMkLst>
        <pc:spChg chg="mod">
          <ac:chgData name="Heather Tomlins" userId="6ca5cc45-2cbf-40f9-8877-7cf4eb6a450f" providerId="ADAL" clId="{4C93418B-64FE-4570-8706-745758FD253A}" dt="2024-07-11T18:30:20.919" v="2" actId="20577"/>
          <ac:spMkLst>
            <pc:docMk/>
            <pc:sldMk cId="624176181" sldId="381"/>
            <ac:spMk id="4" creationId="{F7080A87-86D3-345B-CDB9-11B8D3623CCB}"/>
          </ac:spMkLst>
        </pc:spChg>
      </pc:sldChg>
      <pc:sldChg chg="modSp mod">
        <pc:chgData name="Heather Tomlins" userId="6ca5cc45-2cbf-40f9-8877-7cf4eb6a450f" providerId="ADAL" clId="{4C93418B-64FE-4570-8706-745758FD253A}" dt="2024-07-11T18:30:26.709" v="5" actId="20577"/>
        <pc:sldMkLst>
          <pc:docMk/>
          <pc:sldMk cId="2093040826" sldId="382"/>
        </pc:sldMkLst>
        <pc:spChg chg="mod">
          <ac:chgData name="Heather Tomlins" userId="6ca5cc45-2cbf-40f9-8877-7cf4eb6a450f" providerId="ADAL" clId="{4C93418B-64FE-4570-8706-745758FD253A}" dt="2024-07-11T18:30:26.709" v="5" actId="20577"/>
          <ac:spMkLst>
            <pc:docMk/>
            <pc:sldMk cId="2093040826" sldId="382"/>
            <ac:spMk id="4" creationId="{F7080A87-86D3-345B-CDB9-11B8D3623CCB}"/>
          </ac:spMkLst>
        </pc:spChg>
      </pc:sldChg>
      <pc:sldChg chg="modSp mod">
        <pc:chgData name="Heather Tomlins" userId="6ca5cc45-2cbf-40f9-8877-7cf4eb6a450f" providerId="ADAL" clId="{4C93418B-64FE-4570-8706-745758FD253A}" dt="2024-07-11T18:30:55.044" v="6" actId="6549"/>
        <pc:sldMkLst>
          <pc:docMk/>
          <pc:sldMk cId="2055831089" sldId="383"/>
        </pc:sldMkLst>
        <pc:spChg chg="mod">
          <ac:chgData name="Heather Tomlins" userId="6ca5cc45-2cbf-40f9-8877-7cf4eb6a450f" providerId="ADAL" clId="{4C93418B-64FE-4570-8706-745758FD253A}" dt="2024-07-11T18:30:55.044" v="6" actId="6549"/>
          <ac:spMkLst>
            <pc:docMk/>
            <pc:sldMk cId="2055831089" sldId="383"/>
            <ac:spMk id="4" creationId="{F7080A87-86D3-345B-CDB9-11B8D3623CCB}"/>
          </ac:spMkLst>
        </pc:spChg>
      </pc:sldChg>
      <pc:sldChg chg="modSp mod">
        <pc:chgData name="Heather Tomlins" userId="6ca5cc45-2cbf-40f9-8877-7cf4eb6a450f" providerId="ADAL" clId="{4C93418B-64FE-4570-8706-745758FD253A}" dt="2024-07-11T18:31:22.437" v="7" actId="6549"/>
        <pc:sldMkLst>
          <pc:docMk/>
          <pc:sldMk cId="2083672801" sldId="384"/>
        </pc:sldMkLst>
        <pc:spChg chg="mod">
          <ac:chgData name="Heather Tomlins" userId="6ca5cc45-2cbf-40f9-8877-7cf4eb6a450f" providerId="ADAL" clId="{4C93418B-64FE-4570-8706-745758FD253A}" dt="2024-07-11T18:31:22.437" v="7" actId="6549"/>
          <ac:spMkLst>
            <pc:docMk/>
            <pc:sldMk cId="2083672801" sldId="384"/>
            <ac:spMk id="4" creationId="{F7080A87-86D3-345B-CDB9-11B8D3623CCB}"/>
          </ac:spMkLst>
        </pc:spChg>
      </pc:sldChg>
    </pc:docChg>
  </pc:docChgLst>
  <pc:docChgLst>
    <pc:chgData name="Andrew D. Hassan" userId="S::anhassan@cfdaccelerator.com::fe47c477-25fc-445d-bdd2-6a0f2972cf66" providerId="AD" clId="Web-{E4FC9BE8-9A39-EE2A-63C5-A07448111456}"/>
    <pc:docChg chg="modSld sldOrd">
      <pc:chgData name="Andrew D. Hassan" userId="S::anhassan@cfdaccelerator.com::fe47c477-25fc-445d-bdd2-6a0f2972cf66" providerId="AD" clId="Web-{E4FC9BE8-9A39-EE2A-63C5-A07448111456}" dt="2025-01-07T13:46:34.757" v="4"/>
      <pc:docMkLst>
        <pc:docMk/>
      </pc:docMkLst>
      <pc:sldChg chg="modSp">
        <pc:chgData name="Andrew D. Hassan" userId="S::anhassan@cfdaccelerator.com::fe47c477-25fc-445d-bdd2-6a0f2972cf66" providerId="AD" clId="Web-{E4FC9BE8-9A39-EE2A-63C5-A07448111456}" dt="2025-01-07T13:45:26.458" v="3"/>
        <pc:sldMkLst>
          <pc:docMk/>
          <pc:sldMk cId="1594007834" sldId="378"/>
        </pc:sldMkLst>
        <pc:graphicFrameChg chg="mod modGraphic">
          <ac:chgData name="Andrew D. Hassan" userId="S::anhassan@cfdaccelerator.com::fe47c477-25fc-445d-bdd2-6a0f2972cf66" providerId="AD" clId="Web-{E4FC9BE8-9A39-EE2A-63C5-A07448111456}" dt="2025-01-07T13:45:26.458" v="3"/>
          <ac:graphicFrameMkLst>
            <pc:docMk/>
            <pc:sldMk cId="1594007834" sldId="378"/>
            <ac:graphicFrameMk id="5" creationId="{8A7CDFF1-0A96-0E56-637B-A424368135F7}"/>
          </ac:graphicFrameMkLst>
        </pc:graphicFrameChg>
      </pc:sldChg>
      <pc:sldChg chg="ord">
        <pc:chgData name="Andrew D. Hassan" userId="S::anhassan@cfdaccelerator.com::fe47c477-25fc-445d-bdd2-6a0f2972cf66" providerId="AD" clId="Web-{E4FC9BE8-9A39-EE2A-63C5-A07448111456}" dt="2025-01-07T13:46:34.757" v="4"/>
        <pc:sldMkLst>
          <pc:docMk/>
          <pc:sldMk cId="2055831089" sldId="383"/>
        </pc:sldMkLst>
      </pc:sldChg>
    </pc:docChg>
  </pc:docChgLst>
  <pc:docChgLst>
    <pc:chgData name="Heather Tomlins" userId="6ca5cc45-2cbf-40f9-8877-7cf4eb6a450f" providerId="ADAL" clId="{0F6D4478-BECA-45F7-9328-90C4C6998B18}"/>
    <pc:docChg chg="custSel modSld">
      <pc:chgData name="Heather Tomlins" userId="6ca5cc45-2cbf-40f9-8877-7cf4eb6a450f" providerId="ADAL" clId="{0F6D4478-BECA-45F7-9328-90C4C6998B18}" dt="2025-01-07T14:05:51.176" v="21" actId="20577"/>
      <pc:docMkLst>
        <pc:docMk/>
      </pc:docMkLst>
      <pc:sldChg chg="modSp mod">
        <pc:chgData name="Heather Tomlins" userId="6ca5cc45-2cbf-40f9-8877-7cf4eb6a450f" providerId="ADAL" clId="{0F6D4478-BECA-45F7-9328-90C4C6998B18}" dt="2025-01-07T14:05:51.176" v="21" actId="20577"/>
        <pc:sldMkLst>
          <pc:docMk/>
          <pc:sldMk cId="3764596336" sldId="338"/>
        </pc:sldMkLst>
        <pc:spChg chg="mod">
          <ac:chgData name="Heather Tomlins" userId="6ca5cc45-2cbf-40f9-8877-7cf4eb6a450f" providerId="ADAL" clId="{0F6D4478-BECA-45F7-9328-90C4C6998B18}" dt="2025-01-07T14:05:51.176" v="21" actId="20577"/>
          <ac:spMkLst>
            <pc:docMk/>
            <pc:sldMk cId="3764596336" sldId="338"/>
            <ac:spMk id="5" creationId="{6B26ABA6-892D-62EB-C283-C45DC08A86C0}"/>
          </ac:spMkLst>
        </pc:spChg>
        <pc:spChg chg="mod">
          <ac:chgData name="Heather Tomlins" userId="6ca5cc45-2cbf-40f9-8877-7cf4eb6a450f" providerId="ADAL" clId="{0F6D4478-BECA-45F7-9328-90C4C6998B18}" dt="2025-01-07T14:05:44.513" v="19" actId="20577"/>
          <ac:spMkLst>
            <pc:docMk/>
            <pc:sldMk cId="3764596336" sldId="338"/>
            <ac:spMk id="6" creationId="{CF0797EA-584A-27C4-24D0-29A1B72ABFC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1/7/2025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1/7/2025</a:t>
            </a:fld>
            <a:endParaRPr lang="en-US"/>
          </a:p>
        </p:txBody>
      </p:sp>
      <p:sp>
        <p:nvSpPr>
          <p:cNvPr id="4" name="Slide Image Placeholder 3"/>
          <p:cNvSpPr>
            <a:spLocks noGrp="1" noRot="1" noChangeAspect="1"/>
          </p:cNvSpPr>
          <p:nvPr>
            <p:ph type="sldImg" idx="2"/>
          </p:nvPr>
        </p:nvSpPr>
        <p:spPr>
          <a:xfrm>
            <a:off x="404813" y="685800"/>
            <a:ext cx="60483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4A558B-E4E9-A94A-B9C1-029E46A76ABA}" type="slidenum">
              <a:rPr lang="en-US" smtClean="0"/>
              <a:t>1</a:t>
            </a:fld>
            <a:endParaRPr lang="en-US"/>
          </a:p>
        </p:txBody>
      </p:sp>
    </p:spTree>
    <p:extLst>
      <p:ext uri="{BB962C8B-B14F-4D97-AF65-F5344CB8AC3E}">
        <p14:creationId xmlns:p14="http://schemas.microsoft.com/office/powerpoint/2010/main" val="3733799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4A558B-E4E9-A94A-B9C1-029E46A76ABA}" type="slidenum">
              <a:rPr lang="en-US" smtClean="0"/>
              <a:t>11</a:t>
            </a:fld>
            <a:endParaRPr lang="en-US"/>
          </a:p>
        </p:txBody>
      </p:sp>
    </p:spTree>
    <p:extLst>
      <p:ext uri="{BB962C8B-B14F-4D97-AF65-F5344CB8AC3E}">
        <p14:creationId xmlns:p14="http://schemas.microsoft.com/office/powerpoint/2010/main" val="529363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4A558B-E4E9-A94A-B9C1-029E46A76ABA}" type="slidenum">
              <a:rPr lang="en-US" smtClean="0"/>
              <a:t>3</a:t>
            </a:fld>
            <a:endParaRPr lang="en-US"/>
          </a:p>
        </p:txBody>
      </p:sp>
    </p:spTree>
    <p:extLst>
      <p:ext uri="{BB962C8B-B14F-4D97-AF65-F5344CB8AC3E}">
        <p14:creationId xmlns:p14="http://schemas.microsoft.com/office/powerpoint/2010/main" val="1196498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4A558B-E4E9-A94A-B9C1-029E46A76ABA}" type="slidenum">
              <a:rPr lang="en-US" smtClean="0"/>
              <a:t>4</a:t>
            </a:fld>
            <a:endParaRPr lang="en-US"/>
          </a:p>
        </p:txBody>
      </p:sp>
    </p:spTree>
    <p:extLst>
      <p:ext uri="{BB962C8B-B14F-4D97-AF65-F5344CB8AC3E}">
        <p14:creationId xmlns:p14="http://schemas.microsoft.com/office/powerpoint/2010/main" val="2164195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4A558B-E4E9-A94A-B9C1-029E46A76ABA}" type="slidenum">
              <a:rPr lang="en-US" smtClean="0"/>
              <a:t>5</a:t>
            </a:fld>
            <a:endParaRPr lang="en-US"/>
          </a:p>
        </p:txBody>
      </p:sp>
    </p:spTree>
    <p:extLst>
      <p:ext uri="{BB962C8B-B14F-4D97-AF65-F5344CB8AC3E}">
        <p14:creationId xmlns:p14="http://schemas.microsoft.com/office/powerpoint/2010/main" val="2934162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4A558B-E4E9-A94A-B9C1-029E46A76ABA}" type="slidenum">
              <a:rPr lang="en-US" smtClean="0"/>
              <a:t>6</a:t>
            </a:fld>
            <a:endParaRPr lang="en-US"/>
          </a:p>
        </p:txBody>
      </p:sp>
    </p:spTree>
    <p:extLst>
      <p:ext uri="{BB962C8B-B14F-4D97-AF65-F5344CB8AC3E}">
        <p14:creationId xmlns:p14="http://schemas.microsoft.com/office/powerpoint/2010/main" val="3258623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4A558B-E4E9-A94A-B9C1-029E46A76ABA}" type="slidenum">
              <a:rPr lang="en-US" smtClean="0"/>
              <a:t>7</a:t>
            </a:fld>
            <a:endParaRPr lang="en-US"/>
          </a:p>
        </p:txBody>
      </p:sp>
    </p:spTree>
    <p:extLst>
      <p:ext uri="{BB962C8B-B14F-4D97-AF65-F5344CB8AC3E}">
        <p14:creationId xmlns:p14="http://schemas.microsoft.com/office/powerpoint/2010/main" val="3209227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4A558B-E4E9-A94A-B9C1-029E46A76ABA}" type="slidenum">
              <a:rPr lang="en-US" smtClean="0"/>
              <a:t>8</a:t>
            </a:fld>
            <a:endParaRPr lang="en-US"/>
          </a:p>
        </p:txBody>
      </p:sp>
    </p:spTree>
    <p:extLst>
      <p:ext uri="{BB962C8B-B14F-4D97-AF65-F5344CB8AC3E}">
        <p14:creationId xmlns:p14="http://schemas.microsoft.com/office/powerpoint/2010/main" val="3151632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4A558B-E4E9-A94A-B9C1-029E46A76ABA}" type="slidenum">
              <a:rPr lang="en-US" smtClean="0"/>
              <a:t>9</a:t>
            </a:fld>
            <a:endParaRPr lang="en-US"/>
          </a:p>
        </p:txBody>
      </p:sp>
    </p:spTree>
    <p:extLst>
      <p:ext uri="{BB962C8B-B14F-4D97-AF65-F5344CB8AC3E}">
        <p14:creationId xmlns:p14="http://schemas.microsoft.com/office/powerpoint/2010/main" val="430543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4A558B-E4E9-A94A-B9C1-029E46A76ABA}" type="slidenum">
              <a:rPr lang="en-US" smtClean="0"/>
              <a:t>10</a:t>
            </a:fld>
            <a:endParaRPr lang="en-US"/>
          </a:p>
        </p:txBody>
      </p:sp>
    </p:spTree>
    <p:extLst>
      <p:ext uri="{BB962C8B-B14F-4D97-AF65-F5344CB8AC3E}">
        <p14:creationId xmlns:p14="http://schemas.microsoft.com/office/powerpoint/2010/main" val="3327719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19"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53988"/>
            <a:ext cx="8839199" cy="4876800"/>
          </a:xfrm>
          <a:prstGeom prst="rect">
            <a:avLst/>
          </a:prstGeom>
        </p:spPr>
      </p:pic>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40C00456-721A-A94C-800A-D5E7EE91C160}" type="datetime1">
              <a:rPr lang="en-US" smtClean="0"/>
              <a:pPr/>
              <a:t>1/7/2025</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7"/>
            <a:ext cx="3886200" cy="1209781"/>
          </a:xfrm>
          <a:effectLst>
            <a:outerShdw blurRad="254000" dir="2700000" algn="tl" rotWithShape="0">
              <a:srgbClr val="000000">
                <a:alpha val="20000"/>
              </a:srgbClr>
            </a:outerShdw>
          </a:effectLst>
        </p:spPr>
        <p:txBody>
          <a:bodyPr anchor="b" anchorCtr="0">
            <a:normAutofit/>
          </a:bodyPr>
          <a:lstStyle>
            <a:lvl1pPr>
              <a:defRPr sz="2400">
                <a:solidFill>
                  <a:schemeClr val="bg1"/>
                </a:solidFill>
              </a:defRPr>
            </a:lvl1pPr>
          </a:lstStyle>
          <a:p>
            <a:r>
              <a:rPr lang="en-US"/>
              <a:t>CLICK TO EDIT MASTER TITLE STYLE</a:t>
            </a:r>
          </a:p>
        </p:txBody>
      </p:sp>
      <p:sp>
        <p:nvSpPr>
          <p:cNvPr id="13" name="Subtitle 2"/>
          <p:cNvSpPr>
            <a:spLocks noGrp="1"/>
          </p:cNvSpPr>
          <p:nvPr>
            <p:ph type="subTitle" idx="1" hasCustomPrompt="1"/>
          </p:nvPr>
        </p:nvSpPr>
        <p:spPr>
          <a:xfrm>
            <a:off x="685800" y="3135206"/>
            <a:ext cx="3429000" cy="1209781"/>
          </a:xfrm>
          <a:effectLst>
            <a:outerShdw blurRad="254000" dir="5400000" algn="tl" rotWithShape="0">
              <a:srgbClr val="000000">
                <a:alpha val="40000"/>
              </a:srgbClr>
            </a:outerShdw>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4" name="Straight Connector 13"/>
          <p:cNvCxnSpPr/>
          <p:nvPr userDrawn="1"/>
        </p:nvCxnSpPr>
        <p:spPr>
          <a:xfrm>
            <a:off x="746760" y="2973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4768" y="569937"/>
            <a:ext cx="1369673" cy="410902"/>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388307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1/7/2025</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4239252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Red/Gray 1 Content">
    <p:bg>
      <p:bgPr>
        <a:solidFill>
          <a:schemeClr val="bg1"/>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1/7/2025</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p>
        </p:txBody>
      </p:sp>
      <p:sp>
        <p:nvSpPr>
          <p:cNvPr id="7"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2207058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1/7/2025</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1922565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1/7/2025</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1348010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1/7/2025</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1450899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1/7/2025</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1482703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1/7/2025</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1120831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53987"/>
            <a:ext cx="8839201" cy="4876800"/>
          </a:xfrm>
          <a:prstGeom prst="rect">
            <a:avLst/>
          </a:prstGeom>
        </p:spPr>
      </p:pic>
      <p:sp>
        <p:nvSpPr>
          <p:cNvPr id="5" name="Text Placeholder 4"/>
          <p:cNvSpPr>
            <a:spLocks noGrp="1"/>
          </p:cNvSpPr>
          <p:nvPr>
            <p:ph type="body" sz="quarter" idx="12" hasCustomPrompt="1"/>
          </p:nvPr>
        </p:nvSpPr>
        <p:spPr>
          <a:xfrm rot="16200000">
            <a:off x="78623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6"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3F4168E2-91C5-9646-9F53-5B4E70AF759D}" type="datetime1">
              <a:rPr lang="en-US" smtClean="0"/>
              <a:pPr/>
              <a:t>1/7/2025</a:t>
            </a:fld>
            <a:endParaRPr lang="en-US"/>
          </a:p>
        </p:txBody>
      </p:sp>
      <p:sp>
        <p:nvSpPr>
          <p:cNvPr id="8"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4768" y="4344987"/>
            <a:ext cx="1369673" cy="410902"/>
          </a:xfrm>
          <a:prstGeom prst="rect">
            <a:avLst/>
          </a:prstGeom>
          <a:effectLst/>
        </p:spPr>
      </p:pic>
      <p:sp>
        <p:nvSpPr>
          <p:cNvPr id="15" name="Subtitle 2"/>
          <p:cNvSpPr>
            <a:spLocks noGrp="1"/>
          </p:cNvSpPr>
          <p:nvPr>
            <p:ph type="subTitle" idx="1" hasCustomPrompt="1"/>
          </p:nvPr>
        </p:nvSpPr>
        <p:spPr>
          <a:xfrm>
            <a:off x="685800" y="3135206"/>
            <a:ext cx="3429000" cy="1209781"/>
          </a:xfrm>
          <a:effectLst>
            <a:outerShdw blurRad="254000" dir="5400000" algn="tl" rotWithShape="0">
              <a:srgbClr val="000000">
                <a:alpha val="40000"/>
              </a:srgbClr>
            </a:outerShdw>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8" name="Straight Connector 17"/>
          <p:cNvCxnSpPr/>
          <p:nvPr userDrawn="1"/>
        </p:nvCxnSpPr>
        <p:spPr>
          <a:xfrm>
            <a:off x="746760" y="2973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85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ver - Full Red">
    <p:bg>
      <p:bgPr>
        <a:solidFill>
          <a:srgbClr val="002F6C"/>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1/7/2025</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7"/>
            <a:ext cx="3886200" cy="1209781"/>
          </a:xfrm>
          <a:effectLst/>
        </p:spPr>
        <p:txBody>
          <a:bodyPr anchor="b" anchorCtr="0">
            <a:normAutofit/>
          </a:bodyPr>
          <a:lstStyle>
            <a:lvl1pPr>
              <a:defRPr sz="2400">
                <a:solidFill>
                  <a:schemeClr val="bg1"/>
                </a:solidFill>
              </a:defRPr>
            </a:lvl1pPr>
          </a:lstStyle>
          <a:p>
            <a:r>
              <a:rPr lang="en-US"/>
              <a:t>CLICK TO EDIT MASTER TITLE STYLE</a:t>
            </a:r>
          </a:p>
        </p:txBody>
      </p:sp>
      <p:sp>
        <p:nvSpPr>
          <p:cNvPr id="13" name="Subtitle 2"/>
          <p:cNvSpPr>
            <a:spLocks noGrp="1"/>
          </p:cNvSpPr>
          <p:nvPr>
            <p:ph type="subTitle" idx="1" hasCustomPrompt="1"/>
          </p:nvPr>
        </p:nvSpPr>
        <p:spPr>
          <a:xfrm>
            <a:off x="685800" y="3135206"/>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7" name="Straight Connector 16"/>
          <p:cNvCxnSpPr/>
          <p:nvPr userDrawn="1"/>
        </p:nvCxnSpPr>
        <p:spPr>
          <a:xfrm>
            <a:off x="7467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6632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ver - Full Red">
    <p:bg>
      <p:bgPr>
        <a:solidFill>
          <a:srgbClr val="002F6C"/>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1/7/2025</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7"/>
            <a:ext cx="3886200" cy="1209781"/>
          </a:xfrm>
          <a:effectLst/>
        </p:spPr>
        <p:txBody>
          <a:bodyPr anchor="b" anchorCtr="0">
            <a:normAutofit/>
          </a:bodyPr>
          <a:lstStyle>
            <a:lvl1pPr>
              <a:defRPr sz="2400">
                <a:solidFill>
                  <a:schemeClr val="bg1"/>
                </a:solidFill>
              </a:defRPr>
            </a:lvl1pPr>
          </a:lstStyle>
          <a:p>
            <a:r>
              <a:rPr lang="en-US"/>
              <a:t>CLICK TO EDIT MASTER TITLE STYLE</a:t>
            </a:r>
          </a:p>
        </p:txBody>
      </p:sp>
      <p:sp>
        <p:nvSpPr>
          <p:cNvPr id="13" name="Subtitle 2"/>
          <p:cNvSpPr>
            <a:spLocks noGrp="1"/>
          </p:cNvSpPr>
          <p:nvPr>
            <p:ph type="subTitle" idx="1" hasCustomPrompt="1"/>
          </p:nvPr>
        </p:nvSpPr>
        <p:spPr>
          <a:xfrm>
            <a:off x="685800" y="3135206"/>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7" name="Straight Connector 16"/>
          <p:cNvCxnSpPr/>
          <p:nvPr userDrawn="1"/>
        </p:nvCxnSpPr>
        <p:spPr>
          <a:xfrm>
            <a:off x="7467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768" y="569937"/>
            <a:ext cx="1369673" cy="410902"/>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256983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1/7/2025</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7"/>
            <a:ext cx="3886200" cy="1209781"/>
          </a:xfrm>
          <a:effectLst/>
        </p:spPr>
        <p:txBody>
          <a:bodyPr anchor="b" anchorCtr="0">
            <a:normAutofit/>
          </a:bodyPr>
          <a:lstStyle>
            <a:lvl1pPr>
              <a:defRPr sz="2400">
                <a:solidFill>
                  <a:schemeClr val="bg1"/>
                </a:solidFill>
              </a:defRPr>
            </a:lvl1pPr>
          </a:lstStyle>
          <a:p>
            <a:r>
              <a:rPr lang="en-US"/>
              <a:t>CLICK TO EDIT MASTER TITLE STYLE</a:t>
            </a:r>
          </a:p>
        </p:txBody>
      </p:sp>
      <p:sp>
        <p:nvSpPr>
          <p:cNvPr id="13" name="Subtitle 2"/>
          <p:cNvSpPr>
            <a:spLocks noGrp="1"/>
          </p:cNvSpPr>
          <p:nvPr>
            <p:ph type="subTitle" idx="1" hasCustomPrompt="1"/>
          </p:nvPr>
        </p:nvSpPr>
        <p:spPr>
          <a:xfrm>
            <a:off x="685800" y="3135206"/>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7" name="Straight Connector 16"/>
          <p:cNvCxnSpPr/>
          <p:nvPr userDrawn="1"/>
        </p:nvCxnSpPr>
        <p:spPr>
          <a:xfrm>
            <a:off x="7467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768" y="569937"/>
            <a:ext cx="1369673" cy="410902"/>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3252771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Divider - Full Red">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534987"/>
            <a:ext cx="5486400" cy="461665"/>
          </a:xfrm>
        </p:spPr>
        <p:txBody>
          <a:bodyPr wrap="square" anchor="t" anchorCtr="0">
            <a:spAutoFit/>
          </a:bodyPr>
          <a:lstStyle>
            <a:lvl1pPr>
              <a:defRPr sz="2400">
                <a:solidFill>
                  <a:srgbClr val="FFFFFF"/>
                </a:solidFill>
              </a:defRPr>
            </a:lvl1pPr>
          </a:lstStyle>
          <a:p>
            <a:r>
              <a:rPr lang="en-US"/>
              <a:t>CLICK TO EDIT MASTER TITLE STYLE</a:t>
            </a:r>
          </a:p>
        </p:txBody>
      </p:sp>
      <p:sp>
        <p:nvSpPr>
          <p:cNvPr id="3" name="Date Placeholder 2"/>
          <p:cNvSpPr>
            <a:spLocks noGrp="1"/>
          </p:cNvSpPr>
          <p:nvPr>
            <p:ph type="dt" sz="half" idx="10"/>
          </p:nvPr>
        </p:nvSpPr>
        <p:spPr>
          <a:xfrm>
            <a:off x="152400" y="4844639"/>
            <a:ext cx="2133600" cy="186148"/>
          </a:xfrm>
        </p:spPr>
        <p:txBody>
          <a:bodyPr/>
          <a:lstStyle>
            <a:lvl1pPr>
              <a:defRPr>
                <a:solidFill>
                  <a:srgbClr val="FFFFFF"/>
                </a:solidFill>
              </a:defRPr>
            </a:lvl1pPr>
          </a:lstStyle>
          <a:p>
            <a:fld id="{C3349C05-927F-3348-96DF-9086CF2761D6}" type="datetime1">
              <a:rPr lang="en-US" smtClean="0"/>
              <a:t>1/7/2025</a:t>
            </a:fld>
            <a:endParaRPr lang="en-US"/>
          </a:p>
        </p:txBody>
      </p:sp>
      <p:sp>
        <p:nvSpPr>
          <p:cNvPr id="4" name="Footer Placeholder 3"/>
          <p:cNvSpPr>
            <a:spLocks noGrp="1"/>
          </p:cNvSpPr>
          <p:nvPr>
            <p:ph type="ftr" sz="quarter" idx="11"/>
          </p:nvPr>
        </p:nvSpPr>
        <p:spPr>
          <a:xfrm>
            <a:off x="3124200" y="4844639"/>
            <a:ext cx="2895600" cy="186148"/>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6858000" y="4844639"/>
            <a:ext cx="2133600" cy="186148"/>
          </a:xfrm>
        </p:spPr>
        <p:txBody>
          <a:bodyPr/>
          <a:lstStyle>
            <a:lvl1pPr>
              <a:defRPr>
                <a:solidFill>
                  <a:srgbClr val="FFFFFF"/>
                </a:solidFill>
              </a:defRPr>
            </a:lvl1pPr>
          </a:lstStyle>
          <a:p>
            <a:fld id="{42782948-4DBE-204D-AB9E-B65E067054AE}" type="slidenum">
              <a:rPr lang="en-US" smtClean="0"/>
              <a:pPr/>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768" y="4344987"/>
            <a:ext cx="1369673" cy="410902"/>
          </a:xfrm>
          <a:prstGeom prst="rect">
            <a:avLst/>
          </a:prstGeom>
          <a:effectLst/>
        </p:spPr>
      </p:pic>
      <p:cxnSp>
        <p:nvCxnSpPr>
          <p:cNvPr id="13" name="Straight Connector 12"/>
          <p:cNvCxnSpPr/>
          <p:nvPr userDrawn="1"/>
        </p:nvCxnSpPr>
        <p:spPr>
          <a:xfrm>
            <a:off x="746760" y="687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14659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Red/Gray 1 Content">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1/7/2025</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p>
        </p:txBody>
      </p:sp>
      <p:sp>
        <p:nvSpPr>
          <p:cNvPr id="13"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4254325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1/7/2025</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41214077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1/7/2025</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25631923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1/7/2025</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2072358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1/7/2025</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12053309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1/7/2025</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15342274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ed/Gray 1 Content">
    <p:bg>
      <p:bgPr>
        <a:solidFill>
          <a:schemeClr val="bg1"/>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1/7/2025</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p>
        </p:txBody>
      </p:sp>
      <p:sp>
        <p:nvSpPr>
          <p:cNvPr id="7"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27062974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1/7/2025</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38948454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1/7/2025</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2956076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534987"/>
            <a:ext cx="5486400" cy="461665"/>
          </a:xfrm>
        </p:spPr>
        <p:txBody>
          <a:bodyPr wrap="square" anchor="t" anchorCtr="0">
            <a:spAutoFit/>
          </a:bodyPr>
          <a:lstStyle>
            <a:lvl1pPr>
              <a:defRPr sz="2400">
                <a:solidFill>
                  <a:srgbClr val="FFFFFF"/>
                </a:solidFill>
              </a:defRPr>
            </a:lvl1pPr>
          </a:lstStyle>
          <a:p>
            <a:r>
              <a:rPr lang="en-US"/>
              <a:t>CLICK TO EDIT MASTER TITLE STYLE</a:t>
            </a:r>
          </a:p>
        </p:txBody>
      </p:sp>
      <p:sp>
        <p:nvSpPr>
          <p:cNvPr id="3" name="Date Placeholder 2"/>
          <p:cNvSpPr>
            <a:spLocks noGrp="1"/>
          </p:cNvSpPr>
          <p:nvPr>
            <p:ph type="dt" sz="half" idx="10"/>
          </p:nvPr>
        </p:nvSpPr>
        <p:spPr>
          <a:xfrm>
            <a:off x="152400" y="4844639"/>
            <a:ext cx="2133600" cy="186148"/>
          </a:xfrm>
        </p:spPr>
        <p:txBody>
          <a:bodyPr/>
          <a:lstStyle>
            <a:lvl1pPr>
              <a:defRPr>
                <a:solidFill>
                  <a:srgbClr val="FFFFFF"/>
                </a:solidFill>
              </a:defRPr>
            </a:lvl1pPr>
          </a:lstStyle>
          <a:p>
            <a:fld id="{C3349C05-927F-3348-96DF-9086CF2761D6}" type="datetime1">
              <a:rPr lang="en-US" smtClean="0"/>
              <a:t>1/7/2025</a:t>
            </a:fld>
            <a:endParaRPr lang="en-US"/>
          </a:p>
        </p:txBody>
      </p:sp>
      <p:sp>
        <p:nvSpPr>
          <p:cNvPr id="4" name="Footer Placeholder 3"/>
          <p:cNvSpPr>
            <a:spLocks noGrp="1"/>
          </p:cNvSpPr>
          <p:nvPr>
            <p:ph type="ftr" sz="quarter" idx="11"/>
          </p:nvPr>
        </p:nvSpPr>
        <p:spPr>
          <a:xfrm>
            <a:off x="3124200" y="4844639"/>
            <a:ext cx="2895600" cy="186148"/>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6858000" y="4844639"/>
            <a:ext cx="2133600" cy="186148"/>
          </a:xfrm>
        </p:spPr>
        <p:txBody>
          <a:bodyPr/>
          <a:lstStyle>
            <a:lvl1pPr>
              <a:defRPr>
                <a:solidFill>
                  <a:srgbClr val="FFFFFF"/>
                </a:solidFill>
              </a:defRPr>
            </a:lvl1pPr>
          </a:lstStyle>
          <a:p>
            <a:fld id="{42782948-4DBE-204D-AB9E-B65E067054AE}" type="slidenum">
              <a:rPr lang="en-US" smtClean="0"/>
              <a:pPr/>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768" y="4344987"/>
            <a:ext cx="1369673" cy="410902"/>
          </a:xfrm>
          <a:prstGeom prst="rect">
            <a:avLst/>
          </a:prstGeom>
          <a:effectLst/>
        </p:spPr>
      </p:pic>
      <p:cxnSp>
        <p:nvCxnSpPr>
          <p:cNvPr id="13" name="Straight Connector 12"/>
          <p:cNvCxnSpPr/>
          <p:nvPr userDrawn="1"/>
        </p:nvCxnSpPr>
        <p:spPr>
          <a:xfrm>
            <a:off x="746760" y="687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96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1/7/2025</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18751827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1/7/2025</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8268523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1/7/2025</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27282969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628650" y="276042"/>
            <a:ext cx="7886700" cy="460914"/>
          </a:xfrm>
        </p:spPr>
        <p:txBody>
          <a:bodyPr>
            <a:normAutofit/>
          </a:bodyPr>
          <a:lstStyle>
            <a:lvl1pPr algn="ctr">
              <a:defRPr sz="3000"/>
            </a:lvl1pPr>
          </a:lstStyle>
          <a:p>
            <a:r>
              <a:rPr lang="en-US"/>
              <a:t>Click to edit Master title style</a:t>
            </a:r>
          </a:p>
        </p:txBody>
      </p:sp>
    </p:spTree>
    <p:extLst>
      <p:ext uri="{BB962C8B-B14F-4D97-AF65-F5344CB8AC3E}">
        <p14:creationId xmlns:p14="http://schemas.microsoft.com/office/powerpoint/2010/main" val="26745833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ver - Full Photo">
  <p:cSld name="Cover - Full Photo">
    <p:bg>
      <p:bgPr>
        <a:solidFill>
          <a:schemeClr val="dk1"/>
        </a:solidFill>
        <a:effectLst/>
      </p:bgPr>
    </p:bg>
    <p:spTree>
      <p:nvGrpSpPr>
        <p:cNvPr id="1" name="Shape 16"/>
        <p:cNvGrpSpPr/>
        <p:nvPr/>
      </p:nvGrpSpPr>
      <p:grpSpPr>
        <a:xfrm>
          <a:off x="0" y="0"/>
          <a:ext cx="0" cy="0"/>
          <a:chOff x="0" y="0"/>
          <a:chExt cx="0" cy="0"/>
        </a:xfrm>
      </p:grpSpPr>
      <p:pic>
        <p:nvPicPr>
          <p:cNvPr id="17" name="Google Shape;17;p60" descr="A picture containing outdoor, sky, raft&#10;&#10;Description automatically generated"/>
          <p:cNvPicPr preferRelativeResize="0"/>
          <p:nvPr/>
        </p:nvPicPr>
        <p:blipFill rotWithShape="1">
          <a:blip r:embed="rId2">
            <a:alphaModFix/>
          </a:blip>
          <a:srcRect t="12473" b="3098"/>
          <a:stretch/>
        </p:blipFill>
        <p:spPr>
          <a:xfrm>
            <a:off x="144780" y="153987"/>
            <a:ext cx="8856313" cy="4885648"/>
          </a:xfrm>
          <a:prstGeom prst="rect">
            <a:avLst/>
          </a:prstGeom>
          <a:noFill/>
          <a:ln>
            <a:noFill/>
          </a:ln>
        </p:spPr>
      </p:pic>
      <p:sp>
        <p:nvSpPr>
          <p:cNvPr id="18" name="Google Shape;18;p60"/>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60"/>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60"/>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u="none" strike="noStrike" cap="none">
                <a:solidFill>
                  <a:srgbClr val="FFFFFF"/>
                </a:solidFill>
                <a:latin typeface="Gill Sans"/>
                <a:ea typeface="Gill Sans"/>
                <a:cs typeface="Gill Sans"/>
                <a:sym typeface="Gill Sans"/>
              </a:defRPr>
            </a:lvl1pPr>
            <a:lvl2pPr marL="0" lvl="1" indent="0" algn="r">
              <a:spcBef>
                <a:spcPts val="0"/>
              </a:spcBef>
              <a:buNone/>
              <a:defRPr sz="600" b="0" i="0" u="none" strike="noStrike" cap="none">
                <a:solidFill>
                  <a:srgbClr val="FFFFFF"/>
                </a:solidFill>
                <a:latin typeface="Gill Sans"/>
                <a:ea typeface="Gill Sans"/>
                <a:cs typeface="Gill Sans"/>
                <a:sym typeface="Gill Sans"/>
              </a:defRPr>
            </a:lvl2pPr>
            <a:lvl3pPr marL="0" lvl="2" indent="0" algn="r">
              <a:spcBef>
                <a:spcPts val="0"/>
              </a:spcBef>
              <a:buNone/>
              <a:defRPr sz="600" b="0" i="0" u="none" strike="noStrike" cap="none">
                <a:solidFill>
                  <a:srgbClr val="FFFFFF"/>
                </a:solidFill>
                <a:latin typeface="Gill Sans"/>
                <a:ea typeface="Gill Sans"/>
                <a:cs typeface="Gill Sans"/>
                <a:sym typeface="Gill Sans"/>
              </a:defRPr>
            </a:lvl3pPr>
            <a:lvl4pPr marL="0" lvl="3" indent="0" algn="r">
              <a:spcBef>
                <a:spcPts val="0"/>
              </a:spcBef>
              <a:buNone/>
              <a:defRPr sz="600" b="0" i="0" u="none" strike="noStrike" cap="none">
                <a:solidFill>
                  <a:srgbClr val="FFFFFF"/>
                </a:solidFill>
                <a:latin typeface="Gill Sans"/>
                <a:ea typeface="Gill Sans"/>
                <a:cs typeface="Gill Sans"/>
                <a:sym typeface="Gill Sans"/>
              </a:defRPr>
            </a:lvl4pPr>
            <a:lvl5pPr marL="0" lvl="4" indent="0" algn="r">
              <a:spcBef>
                <a:spcPts val="0"/>
              </a:spcBef>
              <a:buNone/>
              <a:defRPr sz="600" b="0" i="0" u="none" strike="noStrike" cap="none">
                <a:solidFill>
                  <a:srgbClr val="FFFFFF"/>
                </a:solidFill>
                <a:latin typeface="Gill Sans"/>
                <a:ea typeface="Gill Sans"/>
                <a:cs typeface="Gill Sans"/>
                <a:sym typeface="Gill Sans"/>
              </a:defRPr>
            </a:lvl5pPr>
            <a:lvl6pPr marL="0" lvl="5" indent="0" algn="r">
              <a:spcBef>
                <a:spcPts val="0"/>
              </a:spcBef>
              <a:buNone/>
              <a:defRPr sz="600" b="0" i="0" u="none" strike="noStrike" cap="none">
                <a:solidFill>
                  <a:srgbClr val="FFFFFF"/>
                </a:solidFill>
                <a:latin typeface="Gill Sans"/>
                <a:ea typeface="Gill Sans"/>
                <a:cs typeface="Gill Sans"/>
                <a:sym typeface="Gill Sans"/>
              </a:defRPr>
            </a:lvl6pPr>
            <a:lvl7pPr marL="0" lvl="6" indent="0" algn="r">
              <a:spcBef>
                <a:spcPts val="0"/>
              </a:spcBef>
              <a:buNone/>
              <a:defRPr sz="600" b="0" i="0" u="none" strike="noStrike" cap="none">
                <a:solidFill>
                  <a:srgbClr val="FFFFFF"/>
                </a:solidFill>
                <a:latin typeface="Gill Sans"/>
                <a:ea typeface="Gill Sans"/>
                <a:cs typeface="Gill Sans"/>
                <a:sym typeface="Gill Sans"/>
              </a:defRPr>
            </a:lvl7pPr>
            <a:lvl8pPr marL="0" lvl="7" indent="0" algn="r">
              <a:spcBef>
                <a:spcPts val="0"/>
              </a:spcBef>
              <a:buNone/>
              <a:defRPr sz="600" b="0" i="0" u="none" strike="noStrike" cap="none">
                <a:solidFill>
                  <a:srgbClr val="FFFFFF"/>
                </a:solidFill>
                <a:latin typeface="Gill Sans"/>
                <a:ea typeface="Gill Sans"/>
                <a:cs typeface="Gill Sans"/>
                <a:sym typeface="Gill Sans"/>
              </a:defRPr>
            </a:lvl8pPr>
            <a:lvl9pPr marL="0" lvl="8" indent="0" algn="r">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60"/>
          <p:cNvSpPr txBox="1">
            <a:spLocks noGrp="1"/>
          </p:cNvSpPr>
          <p:nvPr>
            <p:ph type="ctrTitle"/>
          </p:nvPr>
        </p:nvSpPr>
        <p:spPr>
          <a:xfrm>
            <a:off x="685800" y="1601787"/>
            <a:ext cx="3886200" cy="1209781"/>
          </a:xfrm>
          <a:prstGeom prst="rect">
            <a:avLst/>
          </a:prstGeom>
          <a:noFill/>
          <a:ln>
            <a:noFill/>
          </a:ln>
          <a:effectLst>
            <a:outerShdw blurRad="254000" algn="tl" rotWithShape="0">
              <a:srgbClr val="000000">
                <a:alpha val="20000"/>
              </a:srgbClr>
            </a:outerShdw>
          </a:effectLst>
        </p:spPr>
        <p:txBody>
          <a:bodyPr spcFirstLastPara="1" wrap="square" lIns="91425" tIns="45700" rIns="91425" bIns="45700" anchor="b" anchorCtr="0">
            <a:normAutofit/>
          </a:bodyPr>
          <a:lstStyle>
            <a:lvl1pPr lvl="0" algn="l">
              <a:spcBef>
                <a:spcPts val="0"/>
              </a:spcBef>
              <a:spcAft>
                <a:spcPts val="0"/>
              </a:spcAft>
              <a:buClr>
                <a:schemeClr val="lt1"/>
              </a:buClr>
              <a:buSzPts val="2400"/>
              <a:buFont typeface="Gill Sans"/>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60"/>
          <p:cNvSpPr txBox="1">
            <a:spLocks noGrp="1"/>
          </p:cNvSpPr>
          <p:nvPr>
            <p:ph type="subTitle" idx="1"/>
          </p:nvPr>
        </p:nvSpPr>
        <p:spPr>
          <a:xfrm>
            <a:off x="685800" y="3135206"/>
            <a:ext cx="3429000" cy="1209781"/>
          </a:xfrm>
          <a:prstGeom prst="rect">
            <a:avLst/>
          </a:prstGeom>
          <a:noFill/>
          <a:ln>
            <a:noFill/>
          </a:ln>
          <a:effectLst>
            <a:outerShdw blurRad="254000" algn="tl" rotWithShape="0">
              <a:srgbClr val="000000">
                <a:alpha val="40000"/>
              </a:srgbClr>
            </a:outerShdw>
          </a:effectLst>
        </p:spPr>
        <p:txBody>
          <a:bodyPr spcFirstLastPara="1" wrap="square" lIns="91425" tIns="45700" rIns="91425" bIns="45700" anchor="t" anchorCtr="0">
            <a:normAutofit/>
          </a:bodyPr>
          <a:lstStyle>
            <a:lvl1pPr lvl="0" algn="l">
              <a:spcBef>
                <a:spcPts val="0"/>
              </a:spcBef>
              <a:spcAft>
                <a:spcPts val="0"/>
              </a:spcAft>
              <a:buClr>
                <a:schemeClr val="lt1"/>
              </a:buClr>
              <a:buSzPts val="1600"/>
              <a:buNone/>
              <a:defRPr sz="1600">
                <a:solidFill>
                  <a:schemeClr val="lt1"/>
                </a:solidFill>
              </a:defRPr>
            </a:lvl1pPr>
            <a:lvl2pPr lvl="1" algn="ctr">
              <a:spcBef>
                <a:spcPts val="800"/>
              </a:spcBef>
              <a:spcAft>
                <a:spcPts val="0"/>
              </a:spcAft>
              <a:buClr>
                <a:srgbClr val="888888"/>
              </a:buClr>
              <a:buSzPts val="1600"/>
              <a:buNone/>
              <a:defRPr>
                <a:solidFill>
                  <a:srgbClr val="888888"/>
                </a:solidFill>
              </a:defRPr>
            </a:lvl2pPr>
            <a:lvl3pPr lvl="2" algn="ctr">
              <a:spcBef>
                <a:spcPts val="800"/>
              </a:spcBef>
              <a:spcAft>
                <a:spcPts val="0"/>
              </a:spcAft>
              <a:buClr>
                <a:srgbClr val="888888"/>
              </a:buClr>
              <a:buSzPts val="18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cxnSp>
        <p:nvCxnSpPr>
          <p:cNvPr id="23" name="Google Shape;23;p60"/>
          <p:cNvCxnSpPr/>
          <p:nvPr/>
        </p:nvCxnSpPr>
        <p:spPr>
          <a:xfrm>
            <a:off x="746760" y="2973387"/>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
        <p:nvSpPr>
          <p:cNvPr id="24" name="Google Shape;24;p60"/>
          <p:cNvSpPr txBox="1">
            <a:spLocks noGrp="1"/>
          </p:cNvSpPr>
          <p:nvPr>
            <p:ph type="body" idx="2"/>
          </p:nvPr>
        </p:nvSpPr>
        <p:spPr>
          <a:xfrm rot="-5400000">
            <a:off x="7862312"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chemeClr val="lt1"/>
              </a:buClr>
              <a:buSzPts val="600"/>
              <a:buNone/>
              <a:defRPr sz="600">
                <a:solidFill>
                  <a:schemeClr val="lt1"/>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5" name="Google Shape;25;p60"/>
          <p:cNvPicPr preferRelativeResize="0"/>
          <p:nvPr/>
        </p:nvPicPr>
        <p:blipFill rotWithShape="1">
          <a:blip r:embed="rId3">
            <a:alphaModFix/>
          </a:blip>
          <a:srcRect/>
          <a:stretch/>
        </p:blipFill>
        <p:spPr>
          <a:xfrm>
            <a:off x="684768" y="569937"/>
            <a:ext cx="1369673" cy="410902"/>
          </a:xfrm>
          <a:prstGeom prst="rect">
            <a:avLst/>
          </a:prstGeom>
          <a:noFill/>
          <a:ln>
            <a:noFill/>
          </a:ln>
          <a:effectLst>
            <a:outerShdw blurRad="254000" algn="tl" rotWithShape="0">
              <a:srgbClr val="000000">
                <a:alpha val="20000"/>
              </a:srgbClr>
            </a:outerShdw>
          </a:effectLst>
        </p:spPr>
      </p:pic>
    </p:spTree>
    <p:extLst>
      <p:ext uri="{BB962C8B-B14F-4D97-AF65-F5344CB8AC3E}">
        <p14:creationId xmlns:p14="http://schemas.microsoft.com/office/powerpoint/2010/main" val="2966690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Cover - Full Red">
  <p:cSld name="1_Cover - Full Red">
    <p:bg>
      <p:bgPr>
        <a:solidFill>
          <a:srgbClr val="002F6C"/>
        </a:solidFill>
        <a:effectLst/>
      </p:bgPr>
    </p:bg>
    <p:spTree>
      <p:nvGrpSpPr>
        <p:cNvPr id="1" name="Shape 26"/>
        <p:cNvGrpSpPr/>
        <p:nvPr/>
      </p:nvGrpSpPr>
      <p:grpSpPr>
        <a:xfrm>
          <a:off x="0" y="0"/>
          <a:ext cx="0" cy="0"/>
          <a:chOff x="0" y="0"/>
          <a:chExt cx="0" cy="0"/>
        </a:xfrm>
      </p:grpSpPr>
      <p:sp>
        <p:nvSpPr>
          <p:cNvPr id="27" name="Google Shape;27;p61"/>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61"/>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61"/>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u="none" strike="noStrike" cap="none">
                <a:solidFill>
                  <a:srgbClr val="FFFFFF"/>
                </a:solidFill>
                <a:latin typeface="Gill Sans"/>
                <a:ea typeface="Gill Sans"/>
                <a:cs typeface="Gill Sans"/>
                <a:sym typeface="Gill Sans"/>
              </a:defRPr>
            </a:lvl1pPr>
            <a:lvl2pPr marL="0" lvl="1" indent="0" algn="r">
              <a:spcBef>
                <a:spcPts val="0"/>
              </a:spcBef>
              <a:buNone/>
              <a:defRPr sz="600" b="0" i="0" u="none" strike="noStrike" cap="none">
                <a:solidFill>
                  <a:srgbClr val="FFFFFF"/>
                </a:solidFill>
                <a:latin typeface="Gill Sans"/>
                <a:ea typeface="Gill Sans"/>
                <a:cs typeface="Gill Sans"/>
                <a:sym typeface="Gill Sans"/>
              </a:defRPr>
            </a:lvl2pPr>
            <a:lvl3pPr marL="0" lvl="2" indent="0" algn="r">
              <a:spcBef>
                <a:spcPts val="0"/>
              </a:spcBef>
              <a:buNone/>
              <a:defRPr sz="600" b="0" i="0" u="none" strike="noStrike" cap="none">
                <a:solidFill>
                  <a:srgbClr val="FFFFFF"/>
                </a:solidFill>
                <a:latin typeface="Gill Sans"/>
                <a:ea typeface="Gill Sans"/>
                <a:cs typeface="Gill Sans"/>
                <a:sym typeface="Gill Sans"/>
              </a:defRPr>
            </a:lvl3pPr>
            <a:lvl4pPr marL="0" lvl="3" indent="0" algn="r">
              <a:spcBef>
                <a:spcPts val="0"/>
              </a:spcBef>
              <a:buNone/>
              <a:defRPr sz="600" b="0" i="0" u="none" strike="noStrike" cap="none">
                <a:solidFill>
                  <a:srgbClr val="FFFFFF"/>
                </a:solidFill>
                <a:latin typeface="Gill Sans"/>
                <a:ea typeface="Gill Sans"/>
                <a:cs typeface="Gill Sans"/>
                <a:sym typeface="Gill Sans"/>
              </a:defRPr>
            </a:lvl4pPr>
            <a:lvl5pPr marL="0" lvl="4" indent="0" algn="r">
              <a:spcBef>
                <a:spcPts val="0"/>
              </a:spcBef>
              <a:buNone/>
              <a:defRPr sz="600" b="0" i="0" u="none" strike="noStrike" cap="none">
                <a:solidFill>
                  <a:srgbClr val="FFFFFF"/>
                </a:solidFill>
                <a:latin typeface="Gill Sans"/>
                <a:ea typeface="Gill Sans"/>
                <a:cs typeface="Gill Sans"/>
                <a:sym typeface="Gill Sans"/>
              </a:defRPr>
            </a:lvl5pPr>
            <a:lvl6pPr marL="0" lvl="5" indent="0" algn="r">
              <a:spcBef>
                <a:spcPts val="0"/>
              </a:spcBef>
              <a:buNone/>
              <a:defRPr sz="600" b="0" i="0" u="none" strike="noStrike" cap="none">
                <a:solidFill>
                  <a:srgbClr val="FFFFFF"/>
                </a:solidFill>
                <a:latin typeface="Gill Sans"/>
                <a:ea typeface="Gill Sans"/>
                <a:cs typeface="Gill Sans"/>
                <a:sym typeface="Gill Sans"/>
              </a:defRPr>
            </a:lvl6pPr>
            <a:lvl7pPr marL="0" lvl="6" indent="0" algn="r">
              <a:spcBef>
                <a:spcPts val="0"/>
              </a:spcBef>
              <a:buNone/>
              <a:defRPr sz="600" b="0" i="0" u="none" strike="noStrike" cap="none">
                <a:solidFill>
                  <a:srgbClr val="FFFFFF"/>
                </a:solidFill>
                <a:latin typeface="Gill Sans"/>
                <a:ea typeface="Gill Sans"/>
                <a:cs typeface="Gill Sans"/>
                <a:sym typeface="Gill Sans"/>
              </a:defRPr>
            </a:lvl7pPr>
            <a:lvl8pPr marL="0" lvl="7" indent="0" algn="r">
              <a:spcBef>
                <a:spcPts val="0"/>
              </a:spcBef>
              <a:buNone/>
              <a:defRPr sz="600" b="0" i="0" u="none" strike="noStrike" cap="none">
                <a:solidFill>
                  <a:srgbClr val="FFFFFF"/>
                </a:solidFill>
                <a:latin typeface="Gill Sans"/>
                <a:ea typeface="Gill Sans"/>
                <a:cs typeface="Gill Sans"/>
                <a:sym typeface="Gill Sans"/>
              </a:defRPr>
            </a:lvl8pPr>
            <a:lvl9pPr marL="0" lvl="8" indent="0" algn="r">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30" name="Google Shape;30;p61"/>
          <p:cNvSpPr txBox="1">
            <a:spLocks noGrp="1"/>
          </p:cNvSpPr>
          <p:nvPr>
            <p:ph type="ctrTitle"/>
          </p:nvPr>
        </p:nvSpPr>
        <p:spPr>
          <a:xfrm>
            <a:off x="685800" y="1601787"/>
            <a:ext cx="3886200" cy="12097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400"/>
              <a:buFont typeface="Gill Sans"/>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1"/>
          <p:cNvSpPr txBox="1">
            <a:spLocks noGrp="1"/>
          </p:cNvSpPr>
          <p:nvPr>
            <p:ph type="subTitle" idx="1"/>
          </p:nvPr>
        </p:nvSpPr>
        <p:spPr>
          <a:xfrm>
            <a:off x="685800" y="3135206"/>
            <a:ext cx="3429000" cy="1209781"/>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lt1"/>
              </a:buClr>
              <a:buSzPts val="1600"/>
              <a:buNone/>
              <a:defRPr sz="1600">
                <a:solidFill>
                  <a:schemeClr val="lt1"/>
                </a:solidFill>
              </a:defRPr>
            </a:lvl1pPr>
            <a:lvl2pPr lvl="1" algn="ctr">
              <a:spcBef>
                <a:spcPts val="800"/>
              </a:spcBef>
              <a:spcAft>
                <a:spcPts val="0"/>
              </a:spcAft>
              <a:buClr>
                <a:srgbClr val="888888"/>
              </a:buClr>
              <a:buSzPts val="1600"/>
              <a:buNone/>
              <a:defRPr>
                <a:solidFill>
                  <a:srgbClr val="888888"/>
                </a:solidFill>
              </a:defRPr>
            </a:lvl2pPr>
            <a:lvl3pPr lvl="2" algn="ctr">
              <a:spcBef>
                <a:spcPts val="800"/>
              </a:spcBef>
              <a:spcAft>
                <a:spcPts val="0"/>
              </a:spcAft>
              <a:buClr>
                <a:srgbClr val="888888"/>
              </a:buClr>
              <a:buSzPts val="18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cxnSp>
        <p:nvCxnSpPr>
          <p:cNvPr id="32" name="Google Shape;32;p61"/>
          <p:cNvCxnSpPr/>
          <p:nvPr/>
        </p:nvCxnSpPr>
        <p:spPr>
          <a:xfrm>
            <a:off x="746760" y="2973387"/>
            <a:ext cx="320040" cy="0"/>
          </a:xfrm>
          <a:prstGeom prst="straightConnector1">
            <a:avLst/>
          </a:prstGeom>
          <a:noFill/>
          <a:ln w="19050" cap="flat" cmpd="sng">
            <a:solidFill>
              <a:srgbClr val="FFFFFF"/>
            </a:solidFill>
            <a:prstDash val="solid"/>
            <a:round/>
            <a:headEnd type="none" w="sm" len="sm"/>
            <a:tailEnd type="none" w="sm" len="sm"/>
          </a:ln>
        </p:spPr>
      </p:cxnSp>
      <p:pic>
        <p:nvPicPr>
          <p:cNvPr id="33" name="Google Shape;33;p61"/>
          <p:cNvPicPr preferRelativeResize="0"/>
          <p:nvPr/>
        </p:nvPicPr>
        <p:blipFill rotWithShape="1">
          <a:blip r:embed="rId2">
            <a:alphaModFix/>
          </a:blip>
          <a:srcRect/>
          <a:stretch/>
        </p:blipFill>
        <p:spPr>
          <a:xfrm>
            <a:off x="684768" y="569937"/>
            <a:ext cx="1369673" cy="410902"/>
          </a:xfrm>
          <a:prstGeom prst="rect">
            <a:avLst/>
          </a:prstGeom>
          <a:noFill/>
          <a:ln>
            <a:noFill/>
          </a:ln>
          <a:effectLst>
            <a:outerShdw blurRad="254000" algn="tl" rotWithShape="0">
              <a:srgbClr val="000000">
                <a:alpha val="20000"/>
              </a:srgbClr>
            </a:outerShdw>
          </a:effectLst>
        </p:spPr>
      </p:pic>
    </p:spTree>
    <p:extLst>
      <p:ext uri="{BB962C8B-B14F-4D97-AF65-F5344CB8AC3E}">
        <p14:creationId xmlns:p14="http://schemas.microsoft.com/office/powerpoint/2010/main" val="337410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Divider - Full Red">
  <p:cSld name="1_Divider - Full Red">
    <p:bg>
      <p:bgPr>
        <a:solidFill>
          <a:srgbClr val="002F6C"/>
        </a:solidFill>
        <a:effectLst/>
      </p:bgPr>
    </p:bg>
    <p:spTree>
      <p:nvGrpSpPr>
        <p:cNvPr id="1" name="Shape 34"/>
        <p:cNvGrpSpPr/>
        <p:nvPr/>
      </p:nvGrpSpPr>
      <p:grpSpPr>
        <a:xfrm>
          <a:off x="0" y="0"/>
          <a:ext cx="0" cy="0"/>
          <a:chOff x="0" y="0"/>
          <a:chExt cx="0" cy="0"/>
        </a:xfrm>
      </p:grpSpPr>
      <p:sp>
        <p:nvSpPr>
          <p:cNvPr id="35" name="Google Shape;35;p62"/>
          <p:cNvSpPr txBox="1">
            <a:spLocks noGrp="1"/>
          </p:cNvSpPr>
          <p:nvPr>
            <p:ph type="title"/>
          </p:nvPr>
        </p:nvSpPr>
        <p:spPr>
          <a:xfrm>
            <a:off x="1143000" y="534987"/>
            <a:ext cx="5486400" cy="461665"/>
          </a:xfrm>
          <a:prstGeom prst="rect">
            <a:avLst/>
          </a:prstGeom>
          <a:noFill/>
          <a:ln>
            <a:noFill/>
          </a:ln>
        </p:spPr>
        <p:txBody>
          <a:bodyPr spcFirstLastPara="1" wrap="square" lIns="91425" tIns="45700" rIns="91425" bIns="45700" anchor="t" anchorCtr="0">
            <a:spAutoFit/>
          </a:bodyPr>
          <a:lstStyle>
            <a:lvl1pPr lvl="0" algn="l">
              <a:spcBef>
                <a:spcPts val="0"/>
              </a:spcBef>
              <a:spcAft>
                <a:spcPts val="0"/>
              </a:spcAft>
              <a:buClr>
                <a:srgbClr val="FFFFFF"/>
              </a:buClr>
              <a:buSzPts val="2400"/>
              <a:buFont typeface="Gill Sans"/>
              <a:buNone/>
              <a:defRPr sz="24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62"/>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62"/>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2"/>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u="none" strike="noStrike" cap="none">
                <a:solidFill>
                  <a:srgbClr val="FFFFFF"/>
                </a:solidFill>
                <a:latin typeface="Gill Sans"/>
                <a:ea typeface="Gill Sans"/>
                <a:cs typeface="Gill Sans"/>
                <a:sym typeface="Gill Sans"/>
              </a:defRPr>
            </a:lvl1pPr>
            <a:lvl2pPr marL="0" lvl="1" indent="0" algn="r">
              <a:spcBef>
                <a:spcPts val="0"/>
              </a:spcBef>
              <a:buNone/>
              <a:defRPr sz="600" b="0" i="0" u="none" strike="noStrike" cap="none">
                <a:solidFill>
                  <a:srgbClr val="FFFFFF"/>
                </a:solidFill>
                <a:latin typeface="Gill Sans"/>
                <a:ea typeface="Gill Sans"/>
                <a:cs typeface="Gill Sans"/>
                <a:sym typeface="Gill Sans"/>
              </a:defRPr>
            </a:lvl2pPr>
            <a:lvl3pPr marL="0" lvl="2" indent="0" algn="r">
              <a:spcBef>
                <a:spcPts val="0"/>
              </a:spcBef>
              <a:buNone/>
              <a:defRPr sz="600" b="0" i="0" u="none" strike="noStrike" cap="none">
                <a:solidFill>
                  <a:srgbClr val="FFFFFF"/>
                </a:solidFill>
                <a:latin typeface="Gill Sans"/>
                <a:ea typeface="Gill Sans"/>
                <a:cs typeface="Gill Sans"/>
                <a:sym typeface="Gill Sans"/>
              </a:defRPr>
            </a:lvl3pPr>
            <a:lvl4pPr marL="0" lvl="3" indent="0" algn="r">
              <a:spcBef>
                <a:spcPts val="0"/>
              </a:spcBef>
              <a:buNone/>
              <a:defRPr sz="600" b="0" i="0" u="none" strike="noStrike" cap="none">
                <a:solidFill>
                  <a:srgbClr val="FFFFFF"/>
                </a:solidFill>
                <a:latin typeface="Gill Sans"/>
                <a:ea typeface="Gill Sans"/>
                <a:cs typeface="Gill Sans"/>
                <a:sym typeface="Gill Sans"/>
              </a:defRPr>
            </a:lvl4pPr>
            <a:lvl5pPr marL="0" lvl="4" indent="0" algn="r">
              <a:spcBef>
                <a:spcPts val="0"/>
              </a:spcBef>
              <a:buNone/>
              <a:defRPr sz="600" b="0" i="0" u="none" strike="noStrike" cap="none">
                <a:solidFill>
                  <a:srgbClr val="FFFFFF"/>
                </a:solidFill>
                <a:latin typeface="Gill Sans"/>
                <a:ea typeface="Gill Sans"/>
                <a:cs typeface="Gill Sans"/>
                <a:sym typeface="Gill Sans"/>
              </a:defRPr>
            </a:lvl5pPr>
            <a:lvl6pPr marL="0" lvl="5" indent="0" algn="r">
              <a:spcBef>
                <a:spcPts val="0"/>
              </a:spcBef>
              <a:buNone/>
              <a:defRPr sz="600" b="0" i="0" u="none" strike="noStrike" cap="none">
                <a:solidFill>
                  <a:srgbClr val="FFFFFF"/>
                </a:solidFill>
                <a:latin typeface="Gill Sans"/>
                <a:ea typeface="Gill Sans"/>
                <a:cs typeface="Gill Sans"/>
                <a:sym typeface="Gill Sans"/>
              </a:defRPr>
            </a:lvl6pPr>
            <a:lvl7pPr marL="0" lvl="6" indent="0" algn="r">
              <a:spcBef>
                <a:spcPts val="0"/>
              </a:spcBef>
              <a:buNone/>
              <a:defRPr sz="600" b="0" i="0" u="none" strike="noStrike" cap="none">
                <a:solidFill>
                  <a:srgbClr val="FFFFFF"/>
                </a:solidFill>
                <a:latin typeface="Gill Sans"/>
                <a:ea typeface="Gill Sans"/>
                <a:cs typeface="Gill Sans"/>
                <a:sym typeface="Gill Sans"/>
              </a:defRPr>
            </a:lvl7pPr>
            <a:lvl8pPr marL="0" lvl="7" indent="0" algn="r">
              <a:spcBef>
                <a:spcPts val="0"/>
              </a:spcBef>
              <a:buNone/>
              <a:defRPr sz="600" b="0" i="0" u="none" strike="noStrike" cap="none">
                <a:solidFill>
                  <a:srgbClr val="FFFFFF"/>
                </a:solidFill>
                <a:latin typeface="Gill Sans"/>
                <a:ea typeface="Gill Sans"/>
                <a:cs typeface="Gill Sans"/>
                <a:sym typeface="Gill Sans"/>
              </a:defRPr>
            </a:lvl8pPr>
            <a:lvl9pPr marL="0" lvl="8" indent="0" algn="r">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39" name="Google Shape;39;p62"/>
          <p:cNvPicPr preferRelativeResize="0"/>
          <p:nvPr/>
        </p:nvPicPr>
        <p:blipFill rotWithShape="1">
          <a:blip r:embed="rId2">
            <a:alphaModFix/>
          </a:blip>
          <a:srcRect/>
          <a:stretch/>
        </p:blipFill>
        <p:spPr>
          <a:xfrm>
            <a:off x="684768" y="4344987"/>
            <a:ext cx="1369673" cy="410902"/>
          </a:xfrm>
          <a:prstGeom prst="rect">
            <a:avLst/>
          </a:prstGeom>
          <a:noFill/>
          <a:ln>
            <a:noFill/>
          </a:ln>
        </p:spPr>
      </p:pic>
      <p:cxnSp>
        <p:nvCxnSpPr>
          <p:cNvPr id="40" name="Google Shape;40;p62"/>
          <p:cNvCxnSpPr/>
          <p:nvPr/>
        </p:nvCxnSpPr>
        <p:spPr>
          <a:xfrm>
            <a:off x="746760" y="687387"/>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Tree>
    <p:extLst>
      <p:ext uri="{BB962C8B-B14F-4D97-AF65-F5344CB8AC3E}">
        <p14:creationId xmlns:p14="http://schemas.microsoft.com/office/powerpoint/2010/main" val="5347256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_Red/Gray 1 Content">
  <p:cSld name="1_Red/Gray 1 Content">
    <p:bg>
      <p:bgPr>
        <a:solidFill>
          <a:schemeClr val="lt1"/>
        </a:solidFill>
        <a:effectLst/>
      </p:bgPr>
    </p:bg>
    <p:spTree>
      <p:nvGrpSpPr>
        <p:cNvPr id="1" name="Shape 41"/>
        <p:cNvGrpSpPr/>
        <p:nvPr/>
      </p:nvGrpSpPr>
      <p:grpSpPr>
        <a:xfrm>
          <a:off x="0" y="0"/>
          <a:ext cx="0" cy="0"/>
          <a:chOff x="0" y="0"/>
          <a:chExt cx="0" cy="0"/>
        </a:xfrm>
      </p:grpSpPr>
      <p:sp>
        <p:nvSpPr>
          <p:cNvPr id="42" name="Google Shape;42;p63"/>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3"/>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3"/>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u="none" strike="noStrike" cap="none">
                <a:solidFill>
                  <a:srgbClr val="6C6463"/>
                </a:solidFill>
                <a:latin typeface="Gill Sans"/>
                <a:ea typeface="Gill Sans"/>
                <a:cs typeface="Gill Sans"/>
                <a:sym typeface="Gill Sans"/>
              </a:defRPr>
            </a:lvl1pPr>
            <a:lvl2pPr marL="0" lvl="1" indent="0" algn="r">
              <a:spcBef>
                <a:spcPts val="0"/>
              </a:spcBef>
              <a:buNone/>
              <a:defRPr sz="600" b="0" i="0" u="none" strike="noStrike" cap="none">
                <a:solidFill>
                  <a:srgbClr val="6C6463"/>
                </a:solidFill>
                <a:latin typeface="Gill Sans"/>
                <a:ea typeface="Gill Sans"/>
                <a:cs typeface="Gill Sans"/>
                <a:sym typeface="Gill Sans"/>
              </a:defRPr>
            </a:lvl2pPr>
            <a:lvl3pPr marL="0" lvl="2" indent="0" algn="r">
              <a:spcBef>
                <a:spcPts val="0"/>
              </a:spcBef>
              <a:buNone/>
              <a:defRPr sz="600" b="0" i="0" u="none" strike="noStrike" cap="none">
                <a:solidFill>
                  <a:srgbClr val="6C6463"/>
                </a:solidFill>
                <a:latin typeface="Gill Sans"/>
                <a:ea typeface="Gill Sans"/>
                <a:cs typeface="Gill Sans"/>
                <a:sym typeface="Gill Sans"/>
              </a:defRPr>
            </a:lvl3pPr>
            <a:lvl4pPr marL="0" lvl="3" indent="0" algn="r">
              <a:spcBef>
                <a:spcPts val="0"/>
              </a:spcBef>
              <a:buNone/>
              <a:defRPr sz="600" b="0" i="0" u="none" strike="noStrike" cap="none">
                <a:solidFill>
                  <a:srgbClr val="6C6463"/>
                </a:solidFill>
                <a:latin typeface="Gill Sans"/>
                <a:ea typeface="Gill Sans"/>
                <a:cs typeface="Gill Sans"/>
                <a:sym typeface="Gill Sans"/>
              </a:defRPr>
            </a:lvl4pPr>
            <a:lvl5pPr marL="0" lvl="4" indent="0" algn="r">
              <a:spcBef>
                <a:spcPts val="0"/>
              </a:spcBef>
              <a:buNone/>
              <a:defRPr sz="600" b="0" i="0" u="none" strike="noStrike" cap="none">
                <a:solidFill>
                  <a:srgbClr val="6C6463"/>
                </a:solidFill>
                <a:latin typeface="Gill Sans"/>
                <a:ea typeface="Gill Sans"/>
                <a:cs typeface="Gill Sans"/>
                <a:sym typeface="Gill Sans"/>
              </a:defRPr>
            </a:lvl5pPr>
            <a:lvl6pPr marL="0" lvl="5" indent="0" algn="r">
              <a:spcBef>
                <a:spcPts val="0"/>
              </a:spcBef>
              <a:buNone/>
              <a:defRPr sz="600" b="0" i="0" u="none" strike="noStrike" cap="none">
                <a:solidFill>
                  <a:srgbClr val="6C6463"/>
                </a:solidFill>
                <a:latin typeface="Gill Sans"/>
                <a:ea typeface="Gill Sans"/>
                <a:cs typeface="Gill Sans"/>
                <a:sym typeface="Gill Sans"/>
              </a:defRPr>
            </a:lvl6pPr>
            <a:lvl7pPr marL="0" lvl="6" indent="0" algn="r">
              <a:spcBef>
                <a:spcPts val="0"/>
              </a:spcBef>
              <a:buNone/>
              <a:defRPr sz="600" b="0" i="0" u="none" strike="noStrike" cap="none">
                <a:solidFill>
                  <a:srgbClr val="6C6463"/>
                </a:solidFill>
                <a:latin typeface="Gill Sans"/>
                <a:ea typeface="Gill Sans"/>
                <a:cs typeface="Gill Sans"/>
                <a:sym typeface="Gill Sans"/>
              </a:defRPr>
            </a:lvl7pPr>
            <a:lvl8pPr marL="0" lvl="7" indent="0" algn="r">
              <a:spcBef>
                <a:spcPts val="0"/>
              </a:spcBef>
              <a:buNone/>
              <a:defRPr sz="600" b="0" i="0" u="none" strike="noStrike" cap="none">
                <a:solidFill>
                  <a:srgbClr val="6C6463"/>
                </a:solidFill>
                <a:latin typeface="Gill Sans"/>
                <a:ea typeface="Gill Sans"/>
                <a:cs typeface="Gill Sans"/>
                <a:sym typeface="Gill Sans"/>
              </a:defRPr>
            </a:lvl8pPr>
            <a:lvl9pPr marL="0" lvl="8" indent="0" algn="r">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45" name="Google Shape;45;p63"/>
          <p:cNvSpPr txBox="1">
            <a:spLocks noGrp="1"/>
          </p:cNvSpPr>
          <p:nvPr>
            <p:ph type="title"/>
          </p:nvPr>
        </p:nvSpPr>
        <p:spPr>
          <a:xfrm>
            <a:off x="686104" y="682922"/>
            <a:ext cx="7772400" cy="461665"/>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63"/>
          <p:cNvSpPr txBox="1">
            <a:spLocks noGrp="1"/>
          </p:cNvSpPr>
          <p:nvPr>
            <p:ph type="body" idx="1"/>
          </p:nvPr>
        </p:nvSpPr>
        <p:spPr>
          <a:xfrm>
            <a:off x="685800" y="1296987"/>
            <a:ext cx="7772400" cy="3200400"/>
          </a:xfrm>
          <a:prstGeom prst="rect">
            <a:avLst/>
          </a:prstGeom>
          <a:noFill/>
          <a:ln>
            <a:noFill/>
          </a:ln>
        </p:spPr>
        <p:txBody>
          <a:bodyPr spcFirstLastPara="1" wrap="square" lIns="91425" tIns="45700" rIns="91425" bIns="45700" anchor="t" anchorCtr="0">
            <a:normAutofit/>
          </a:bodyPr>
          <a:lstStyle>
            <a:lvl1pPr marL="457200" marR="0" lvl="0" indent="-330200" algn="l">
              <a:lnSpc>
                <a:spcPct val="100000"/>
              </a:lnSpc>
              <a:spcBef>
                <a:spcPts val="0"/>
              </a:spcBef>
              <a:spcAft>
                <a:spcPts val="0"/>
              </a:spcAft>
              <a:buClr>
                <a:srgbClr val="6C6463"/>
              </a:buClr>
              <a:buSzPts val="1600"/>
              <a:buFont typeface="Arial"/>
              <a:buChar char="•"/>
              <a:defRPr/>
            </a:lvl1pPr>
            <a:lvl2pPr marL="914400" lvl="1" indent="-342900" algn="l">
              <a:spcBef>
                <a:spcPts val="800"/>
              </a:spcBef>
              <a:spcAft>
                <a:spcPts val="0"/>
              </a:spcAft>
              <a:buClr>
                <a:srgbClr val="6C6463"/>
              </a:buClr>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8774972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_Red/Gray 1 Content">
  <p:cSld name="3_Red/Gray 1 Content">
    <p:bg>
      <p:bgPr>
        <a:solidFill>
          <a:schemeClr val="lt1"/>
        </a:solidFill>
        <a:effectLst/>
      </p:bgPr>
    </p:bg>
    <p:spTree>
      <p:nvGrpSpPr>
        <p:cNvPr id="1" name="Shape 47"/>
        <p:cNvGrpSpPr/>
        <p:nvPr/>
      </p:nvGrpSpPr>
      <p:grpSpPr>
        <a:xfrm>
          <a:off x="0" y="0"/>
          <a:ext cx="0" cy="0"/>
          <a:chOff x="0" y="0"/>
          <a:chExt cx="0" cy="0"/>
        </a:xfrm>
      </p:grpSpPr>
      <p:sp>
        <p:nvSpPr>
          <p:cNvPr id="48" name="Google Shape;48;p64"/>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4"/>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4"/>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51" name="Google Shape;51;p64"/>
          <p:cNvSpPr txBox="1">
            <a:spLocks noGrp="1"/>
          </p:cNvSpPr>
          <p:nvPr>
            <p:ph type="title"/>
          </p:nvPr>
        </p:nvSpPr>
        <p:spPr>
          <a:xfrm>
            <a:off x="686104" y="682922"/>
            <a:ext cx="7772400" cy="461665"/>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64"/>
          <p:cNvSpPr txBox="1">
            <a:spLocks noGrp="1"/>
          </p:cNvSpPr>
          <p:nvPr>
            <p:ph type="body" idx="1"/>
          </p:nvPr>
        </p:nvSpPr>
        <p:spPr>
          <a:xfrm>
            <a:off x="685800" y="1296987"/>
            <a:ext cx="7772400" cy="3200400"/>
          </a:xfrm>
          <a:prstGeom prst="rect">
            <a:avLst/>
          </a:prstGeom>
          <a:noFill/>
          <a:ln>
            <a:noFill/>
          </a:ln>
        </p:spPr>
        <p:txBody>
          <a:bodyPr spcFirstLastPara="1" wrap="square" lIns="91425" tIns="45700" rIns="91425" bIns="45700" anchor="t" anchorCtr="0">
            <a:normAutofit/>
          </a:bodyPr>
          <a:lstStyle>
            <a:lvl1pPr marL="457200" marR="0" lvl="0" indent="-330200" algn="l">
              <a:lnSpc>
                <a:spcPct val="100000"/>
              </a:lnSpc>
              <a:spcBef>
                <a:spcPts val="0"/>
              </a:spcBef>
              <a:spcAft>
                <a:spcPts val="0"/>
              </a:spcAft>
              <a:buClr>
                <a:srgbClr val="6C6463"/>
              </a:buClr>
              <a:buSzPts val="1600"/>
              <a:buFont typeface="Arial"/>
              <a:buChar char="•"/>
              <a:defRPr/>
            </a:lvl1pPr>
            <a:lvl2pPr marL="914400" lvl="1" indent="-342900" algn="l">
              <a:spcBef>
                <a:spcPts val="800"/>
              </a:spcBef>
              <a:spcAft>
                <a:spcPts val="0"/>
              </a:spcAft>
              <a:buClr>
                <a:srgbClr val="6C6463"/>
              </a:buClr>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9146161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Divider - Full Red">
  <p:cSld name="Divider - Full Red">
    <p:bg>
      <p:bgPr>
        <a:solidFill>
          <a:srgbClr val="BA0C2F"/>
        </a:solidFill>
        <a:effectLst/>
      </p:bgPr>
    </p:bg>
    <p:spTree>
      <p:nvGrpSpPr>
        <p:cNvPr id="1" name="Shape 53"/>
        <p:cNvGrpSpPr/>
        <p:nvPr/>
      </p:nvGrpSpPr>
      <p:grpSpPr>
        <a:xfrm>
          <a:off x="0" y="0"/>
          <a:ext cx="0" cy="0"/>
          <a:chOff x="0" y="0"/>
          <a:chExt cx="0" cy="0"/>
        </a:xfrm>
      </p:grpSpPr>
      <p:sp>
        <p:nvSpPr>
          <p:cNvPr id="54" name="Google Shape;54;p65"/>
          <p:cNvSpPr txBox="1">
            <a:spLocks noGrp="1"/>
          </p:cNvSpPr>
          <p:nvPr>
            <p:ph type="title"/>
          </p:nvPr>
        </p:nvSpPr>
        <p:spPr>
          <a:xfrm>
            <a:off x="1143000" y="534987"/>
            <a:ext cx="5486400" cy="461665"/>
          </a:xfrm>
          <a:prstGeom prst="rect">
            <a:avLst/>
          </a:prstGeom>
          <a:noFill/>
          <a:ln>
            <a:noFill/>
          </a:ln>
        </p:spPr>
        <p:txBody>
          <a:bodyPr spcFirstLastPara="1" wrap="square" lIns="91425" tIns="45700" rIns="91425" bIns="45700" anchor="t" anchorCtr="0">
            <a:spAutoFit/>
          </a:bodyPr>
          <a:lstStyle>
            <a:lvl1pPr lvl="0" algn="l">
              <a:spcBef>
                <a:spcPts val="0"/>
              </a:spcBef>
              <a:spcAft>
                <a:spcPts val="0"/>
              </a:spcAft>
              <a:buClr>
                <a:srgbClr val="FFFFFF"/>
              </a:buClr>
              <a:buSzPts val="2400"/>
              <a:buFont typeface="Gill Sans"/>
              <a:buNone/>
              <a:defRPr sz="24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65"/>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5"/>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65"/>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58" name="Google Shape;58;p65"/>
          <p:cNvPicPr preferRelativeResize="0"/>
          <p:nvPr/>
        </p:nvPicPr>
        <p:blipFill rotWithShape="1">
          <a:blip r:embed="rId2">
            <a:alphaModFix/>
          </a:blip>
          <a:srcRect/>
          <a:stretch/>
        </p:blipFill>
        <p:spPr>
          <a:xfrm>
            <a:off x="684768" y="4344987"/>
            <a:ext cx="1369673" cy="410902"/>
          </a:xfrm>
          <a:prstGeom prst="rect">
            <a:avLst/>
          </a:prstGeom>
          <a:noFill/>
          <a:ln>
            <a:noFill/>
          </a:ln>
        </p:spPr>
      </p:pic>
      <p:cxnSp>
        <p:nvCxnSpPr>
          <p:cNvPr id="59" name="Google Shape;59;p65"/>
          <p:cNvCxnSpPr/>
          <p:nvPr/>
        </p:nvCxnSpPr>
        <p:spPr>
          <a:xfrm>
            <a:off x="746760" y="687387"/>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Tree>
    <p:extLst>
      <p:ext uri="{BB962C8B-B14F-4D97-AF65-F5344CB8AC3E}">
        <p14:creationId xmlns:p14="http://schemas.microsoft.com/office/powerpoint/2010/main" val="3857345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1/7/2025</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p>
        </p:txBody>
      </p:sp>
      <p:sp>
        <p:nvSpPr>
          <p:cNvPr id="13" name="Text Placeholder 2"/>
          <p:cNvSpPr>
            <a:spLocks noGrp="1"/>
          </p:cNvSpPr>
          <p:nvPr>
            <p:ph idx="1"/>
          </p:nvPr>
        </p:nvSpPr>
        <p:spPr>
          <a:xfrm>
            <a:off x="685800" y="1296987"/>
            <a:ext cx="7772400" cy="3200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160972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Red/Gray 2 Content">
  <p:cSld name="1_Red/Gray 2 Content">
    <p:bg>
      <p:bgPr>
        <a:solidFill>
          <a:schemeClr val="lt1"/>
        </a:solidFill>
        <a:effectLst/>
      </p:bgPr>
    </p:bg>
    <p:spTree>
      <p:nvGrpSpPr>
        <p:cNvPr id="1" name="Shape 60"/>
        <p:cNvGrpSpPr/>
        <p:nvPr/>
      </p:nvGrpSpPr>
      <p:grpSpPr>
        <a:xfrm>
          <a:off x="0" y="0"/>
          <a:ext cx="0" cy="0"/>
          <a:chOff x="0" y="0"/>
          <a:chExt cx="0" cy="0"/>
        </a:xfrm>
      </p:grpSpPr>
      <p:sp>
        <p:nvSpPr>
          <p:cNvPr id="61" name="Google Shape;61;p66"/>
          <p:cNvSpPr txBox="1">
            <a:spLocks noGrp="1"/>
          </p:cNvSpPr>
          <p:nvPr>
            <p:ph type="body" idx="1"/>
          </p:nvPr>
        </p:nvSpPr>
        <p:spPr>
          <a:xfrm>
            <a:off x="686104" y="1296987"/>
            <a:ext cx="3809696"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2" name="Google Shape;62;p66"/>
          <p:cNvSpPr txBox="1">
            <a:spLocks noGrp="1"/>
          </p:cNvSpPr>
          <p:nvPr>
            <p:ph type="body" idx="2"/>
          </p:nvPr>
        </p:nvSpPr>
        <p:spPr>
          <a:xfrm>
            <a:off x="4648200" y="1296987"/>
            <a:ext cx="38103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3" name="Google Shape;63;p66"/>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66"/>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66"/>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66" name="Google Shape;66;p66"/>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7029361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ver - Full Red">
  <p:cSld name="Cover - Full Red">
    <p:bg>
      <p:bgPr>
        <a:solidFill>
          <a:srgbClr val="BA0C2F"/>
        </a:solidFill>
        <a:effectLst/>
      </p:bgPr>
    </p:bg>
    <p:spTree>
      <p:nvGrpSpPr>
        <p:cNvPr id="1" name="Shape 67"/>
        <p:cNvGrpSpPr/>
        <p:nvPr/>
      </p:nvGrpSpPr>
      <p:grpSpPr>
        <a:xfrm>
          <a:off x="0" y="0"/>
          <a:ext cx="0" cy="0"/>
          <a:chOff x="0" y="0"/>
          <a:chExt cx="0" cy="0"/>
        </a:xfrm>
      </p:grpSpPr>
      <p:sp>
        <p:nvSpPr>
          <p:cNvPr id="68" name="Google Shape;68;p67"/>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67"/>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7"/>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71" name="Google Shape;71;p67"/>
          <p:cNvSpPr txBox="1">
            <a:spLocks noGrp="1"/>
          </p:cNvSpPr>
          <p:nvPr>
            <p:ph type="ctrTitle"/>
          </p:nvPr>
        </p:nvSpPr>
        <p:spPr>
          <a:xfrm>
            <a:off x="685800" y="1601787"/>
            <a:ext cx="3886200" cy="12097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400"/>
              <a:buFont typeface="Gill Sans"/>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67"/>
          <p:cNvSpPr txBox="1">
            <a:spLocks noGrp="1"/>
          </p:cNvSpPr>
          <p:nvPr>
            <p:ph type="subTitle" idx="1"/>
          </p:nvPr>
        </p:nvSpPr>
        <p:spPr>
          <a:xfrm>
            <a:off x="685800" y="3135206"/>
            <a:ext cx="3429000" cy="1209781"/>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lt1"/>
              </a:buClr>
              <a:buSzPts val="1600"/>
              <a:buNone/>
              <a:defRPr sz="1600">
                <a:solidFill>
                  <a:schemeClr val="lt1"/>
                </a:solidFill>
              </a:defRPr>
            </a:lvl1pPr>
            <a:lvl2pPr lvl="1" algn="ctr">
              <a:spcBef>
                <a:spcPts val="800"/>
              </a:spcBef>
              <a:spcAft>
                <a:spcPts val="0"/>
              </a:spcAft>
              <a:buClr>
                <a:srgbClr val="888888"/>
              </a:buClr>
              <a:buSzPts val="1600"/>
              <a:buNone/>
              <a:defRPr>
                <a:solidFill>
                  <a:srgbClr val="888888"/>
                </a:solidFill>
              </a:defRPr>
            </a:lvl2pPr>
            <a:lvl3pPr lvl="2" algn="ctr">
              <a:spcBef>
                <a:spcPts val="800"/>
              </a:spcBef>
              <a:spcAft>
                <a:spcPts val="0"/>
              </a:spcAft>
              <a:buClr>
                <a:srgbClr val="888888"/>
              </a:buClr>
              <a:buSzPts val="18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cxnSp>
        <p:nvCxnSpPr>
          <p:cNvPr id="73" name="Google Shape;73;p67"/>
          <p:cNvCxnSpPr/>
          <p:nvPr/>
        </p:nvCxnSpPr>
        <p:spPr>
          <a:xfrm>
            <a:off x="746760" y="2973387"/>
            <a:ext cx="320040" cy="0"/>
          </a:xfrm>
          <a:prstGeom prst="straightConnector1">
            <a:avLst/>
          </a:prstGeom>
          <a:noFill/>
          <a:ln w="19050" cap="flat" cmpd="sng">
            <a:solidFill>
              <a:srgbClr val="FFFFFF"/>
            </a:solidFill>
            <a:prstDash val="solid"/>
            <a:round/>
            <a:headEnd type="none" w="sm" len="sm"/>
            <a:tailEnd type="none" w="sm" len="sm"/>
          </a:ln>
        </p:spPr>
      </p:cxnSp>
      <p:pic>
        <p:nvPicPr>
          <p:cNvPr id="74" name="Google Shape;74;p67"/>
          <p:cNvPicPr preferRelativeResize="0"/>
          <p:nvPr/>
        </p:nvPicPr>
        <p:blipFill rotWithShape="1">
          <a:blip r:embed="rId2">
            <a:alphaModFix/>
          </a:blip>
          <a:srcRect/>
          <a:stretch/>
        </p:blipFill>
        <p:spPr>
          <a:xfrm>
            <a:off x="684768" y="569937"/>
            <a:ext cx="1369673" cy="410902"/>
          </a:xfrm>
          <a:prstGeom prst="rect">
            <a:avLst/>
          </a:prstGeom>
          <a:noFill/>
          <a:ln>
            <a:noFill/>
          </a:ln>
          <a:effectLst>
            <a:outerShdw blurRad="254000" algn="tl" rotWithShape="0">
              <a:srgbClr val="000000">
                <a:alpha val="20000"/>
              </a:srgbClr>
            </a:outerShdw>
          </a:effectLst>
        </p:spPr>
      </p:pic>
    </p:spTree>
    <p:extLst>
      <p:ext uri="{BB962C8B-B14F-4D97-AF65-F5344CB8AC3E}">
        <p14:creationId xmlns:p14="http://schemas.microsoft.com/office/powerpoint/2010/main" val="14335748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Red/Gray 1 Content">
  <p:cSld name="Red/Gray 1 Content">
    <p:bg>
      <p:bgPr>
        <a:solidFill>
          <a:srgbClr val="E7E7E5"/>
        </a:solidFill>
        <a:effectLst/>
      </p:bgPr>
    </p:bg>
    <p:spTree>
      <p:nvGrpSpPr>
        <p:cNvPr id="1" name="Shape 75"/>
        <p:cNvGrpSpPr/>
        <p:nvPr/>
      </p:nvGrpSpPr>
      <p:grpSpPr>
        <a:xfrm>
          <a:off x="0" y="0"/>
          <a:ext cx="0" cy="0"/>
          <a:chOff x="0" y="0"/>
          <a:chExt cx="0" cy="0"/>
        </a:xfrm>
      </p:grpSpPr>
      <p:sp>
        <p:nvSpPr>
          <p:cNvPr id="76" name="Google Shape;76;p68"/>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8"/>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8"/>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79" name="Google Shape;79;p68"/>
          <p:cNvSpPr txBox="1">
            <a:spLocks noGrp="1"/>
          </p:cNvSpPr>
          <p:nvPr>
            <p:ph type="title"/>
          </p:nvPr>
        </p:nvSpPr>
        <p:spPr>
          <a:xfrm>
            <a:off x="686104" y="682922"/>
            <a:ext cx="7772400" cy="461665"/>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68"/>
          <p:cNvSpPr txBox="1">
            <a:spLocks noGrp="1"/>
          </p:cNvSpPr>
          <p:nvPr>
            <p:ph type="body" idx="1"/>
          </p:nvPr>
        </p:nvSpPr>
        <p:spPr>
          <a:xfrm>
            <a:off x="685800" y="1296987"/>
            <a:ext cx="7772400" cy="3200400"/>
          </a:xfrm>
          <a:prstGeom prst="rect">
            <a:avLst/>
          </a:prstGeom>
          <a:noFill/>
          <a:ln>
            <a:noFill/>
          </a:ln>
        </p:spPr>
        <p:txBody>
          <a:bodyPr spcFirstLastPara="1" wrap="square" lIns="91425" tIns="45700" rIns="91425" bIns="45700" anchor="t" anchorCtr="0">
            <a:normAutofit/>
          </a:bodyPr>
          <a:lstStyle>
            <a:lvl1pPr marL="457200" lvl="0" indent="-342900" algn="l">
              <a:spcBef>
                <a:spcPts val="0"/>
              </a:spcBef>
              <a:spcAft>
                <a:spcPts val="0"/>
              </a:spcAft>
              <a:buClr>
                <a:srgbClr val="6C6463"/>
              </a:buClr>
              <a:buSzPts val="1800"/>
              <a:buChar char="•"/>
              <a:defRPr/>
            </a:lvl1pPr>
            <a:lvl2pPr marL="914400" lvl="1" indent="-342900" algn="l">
              <a:spcBef>
                <a:spcPts val="800"/>
              </a:spcBef>
              <a:spcAft>
                <a:spcPts val="0"/>
              </a:spcAft>
              <a:buClr>
                <a:srgbClr val="6C6463"/>
              </a:buClr>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699658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Red/Gray 2 Content">
  <p:cSld name="Red/Gray 2 Content">
    <p:bg>
      <p:bgPr>
        <a:solidFill>
          <a:srgbClr val="E7E7E5"/>
        </a:solidFill>
        <a:effectLst/>
      </p:bgPr>
    </p:bg>
    <p:spTree>
      <p:nvGrpSpPr>
        <p:cNvPr id="1" name="Shape 81"/>
        <p:cNvGrpSpPr/>
        <p:nvPr/>
      </p:nvGrpSpPr>
      <p:grpSpPr>
        <a:xfrm>
          <a:off x="0" y="0"/>
          <a:ext cx="0" cy="0"/>
          <a:chOff x="0" y="0"/>
          <a:chExt cx="0" cy="0"/>
        </a:xfrm>
      </p:grpSpPr>
      <p:sp>
        <p:nvSpPr>
          <p:cNvPr id="82" name="Google Shape;82;p69"/>
          <p:cNvSpPr txBox="1">
            <a:spLocks noGrp="1"/>
          </p:cNvSpPr>
          <p:nvPr>
            <p:ph type="body" idx="1"/>
          </p:nvPr>
        </p:nvSpPr>
        <p:spPr>
          <a:xfrm>
            <a:off x="686104" y="1296987"/>
            <a:ext cx="7772400"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3" name="Google Shape;83;p69"/>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69"/>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69"/>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86" name="Google Shape;86;p69"/>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4173794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Red/Gray 3 Content">
  <p:cSld name="Red/Gray 3 Content">
    <p:bg>
      <p:bgPr>
        <a:solidFill>
          <a:srgbClr val="E7E7E5"/>
        </a:solidFill>
        <a:effectLst/>
      </p:bgPr>
    </p:bg>
    <p:spTree>
      <p:nvGrpSpPr>
        <p:cNvPr id="1" name="Shape 94"/>
        <p:cNvGrpSpPr/>
        <p:nvPr/>
      </p:nvGrpSpPr>
      <p:grpSpPr>
        <a:xfrm>
          <a:off x="0" y="0"/>
          <a:ext cx="0" cy="0"/>
          <a:chOff x="0" y="0"/>
          <a:chExt cx="0" cy="0"/>
        </a:xfrm>
      </p:grpSpPr>
      <p:sp>
        <p:nvSpPr>
          <p:cNvPr id="95" name="Google Shape;95;p71"/>
          <p:cNvSpPr txBox="1">
            <a:spLocks noGrp="1"/>
          </p:cNvSpPr>
          <p:nvPr>
            <p:ph type="body" idx="1"/>
          </p:nvPr>
        </p:nvSpPr>
        <p:spPr>
          <a:xfrm>
            <a:off x="686104" y="1296987"/>
            <a:ext cx="2514296"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6" name="Google Shape;96;p71"/>
          <p:cNvSpPr txBox="1">
            <a:spLocks noGrp="1"/>
          </p:cNvSpPr>
          <p:nvPr>
            <p:ph type="body" idx="2"/>
          </p:nvPr>
        </p:nvSpPr>
        <p:spPr>
          <a:xfrm>
            <a:off x="5943600"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7" name="Google Shape;97;p71"/>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71"/>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71"/>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00" name="Google Shape;100;p71"/>
          <p:cNvSpPr txBox="1">
            <a:spLocks noGrp="1"/>
          </p:cNvSpPr>
          <p:nvPr>
            <p:ph type="body" idx="3"/>
          </p:nvPr>
        </p:nvSpPr>
        <p:spPr>
          <a:xfrm>
            <a:off x="3314548"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01" name="Google Shape;101;p71"/>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6724166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Red/Gray 1 Content + Bottom Photo">
  <p:cSld name="Red/Gray 1 Content + Bottom Photo">
    <p:bg>
      <p:bgPr>
        <a:solidFill>
          <a:srgbClr val="E7E7E5"/>
        </a:solidFill>
        <a:effectLst/>
      </p:bgPr>
    </p:bg>
    <p:spTree>
      <p:nvGrpSpPr>
        <p:cNvPr id="1" name="Shape 102"/>
        <p:cNvGrpSpPr/>
        <p:nvPr/>
      </p:nvGrpSpPr>
      <p:grpSpPr>
        <a:xfrm>
          <a:off x="0" y="0"/>
          <a:ext cx="0" cy="0"/>
          <a:chOff x="0" y="0"/>
          <a:chExt cx="0" cy="0"/>
        </a:xfrm>
      </p:grpSpPr>
      <p:sp>
        <p:nvSpPr>
          <p:cNvPr id="103" name="Google Shape;103;p72"/>
          <p:cNvSpPr>
            <a:spLocks noGrp="1"/>
          </p:cNvSpPr>
          <p:nvPr>
            <p:ph type="pic" idx="2"/>
          </p:nvPr>
        </p:nvSpPr>
        <p:spPr>
          <a:xfrm>
            <a:off x="152400" y="2592387"/>
            <a:ext cx="8839200" cy="2440594"/>
          </a:xfrm>
          <a:prstGeom prst="rect">
            <a:avLst/>
          </a:prstGeom>
          <a:solidFill>
            <a:schemeClr val="lt1"/>
          </a:solidFill>
          <a:ln>
            <a:noFill/>
          </a:ln>
        </p:spPr>
      </p:sp>
      <p:sp>
        <p:nvSpPr>
          <p:cNvPr id="104" name="Google Shape;104;p72"/>
          <p:cNvSpPr txBox="1">
            <a:spLocks noGrp="1"/>
          </p:cNvSpPr>
          <p:nvPr>
            <p:ph type="body" idx="1"/>
          </p:nvPr>
        </p:nvSpPr>
        <p:spPr>
          <a:xfrm>
            <a:off x="685800" y="1296987"/>
            <a:ext cx="7772400" cy="11430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a:solidFill>
                  <a:srgbClr val="6C6463"/>
                </a:solidFill>
              </a:defRPr>
            </a:lvl1pPr>
            <a:lvl2pPr marL="914400" lvl="1" indent="-330200" algn="l">
              <a:spcBef>
                <a:spcPts val="800"/>
              </a:spcBef>
              <a:spcAft>
                <a:spcPts val="0"/>
              </a:spcAft>
              <a:buClr>
                <a:srgbClr val="6C6463"/>
              </a:buClr>
              <a:buSzPts val="1600"/>
              <a:buChar char="–"/>
              <a:defRPr>
                <a:solidFill>
                  <a:srgbClr val="6C6463"/>
                </a:solidFill>
              </a:defRPr>
            </a:lvl2pPr>
            <a:lvl3pPr marL="1371600" lvl="2" indent="-342900" algn="l">
              <a:spcBef>
                <a:spcPts val="800"/>
              </a:spcBef>
              <a:spcAft>
                <a:spcPts val="0"/>
              </a:spcAft>
              <a:buClr>
                <a:srgbClr val="6C6463"/>
              </a:buClr>
              <a:buSzPts val="1800"/>
              <a:buChar char="•"/>
              <a:defRPr>
                <a:solidFill>
                  <a:srgbClr val="6C6463"/>
                </a:solidFill>
              </a:defRPr>
            </a:lvl3pPr>
            <a:lvl4pPr marL="1828800" lvl="3" indent="-330200" algn="l">
              <a:spcBef>
                <a:spcPts val="320"/>
              </a:spcBef>
              <a:spcAft>
                <a:spcPts val="0"/>
              </a:spcAft>
              <a:buClr>
                <a:srgbClr val="6C6463"/>
              </a:buClr>
              <a:buSzPts val="1600"/>
              <a:buChar char="–"/>
              <a:defRPr>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5" name="Google Shape;105;p72"/>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72"/>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72"/>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08" name="Google Shape;108;p72"/>
          <p:cNvSpPr txBox="1">
            <a:spLocks noGrp="1"/>
          </p:cNvSpPr>
          <p:nvPr>
            <p:ph type="body" idx="3"/>
          </p:nvPr>
        </p:nvSpPr>
        <p:spPr>
          <a:xfrm rot="-5400000">
            <a:off x="7862313" y="3537008"/>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9" name="Google Shape;109;p72"/>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0360235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Red/Gray 1 Content + Right Photo">
  <p:cSld name="Red/Gray 1 Content + Right Photo">
    <p:bg>
      <p:bgPr>
        <a:solidFill>
          <a:srgbClr val="E7E7E5"/>
        </a:solidFill>
        <a:effectLst/>
      </p:bgPr>
    </p:bg>
    <p:spTree>
      <p:nvGrpSpPr>
        <p:cNvPr id="1" name="Shape 110"/>
        <p:cNvGrpSpPr/>
        <p:nvPr/>
      </p:nvGrpSpPr>
      <p:grpSpPr>
        <a:xfrm>
          <a:off x="0" y="0"/>
          <a:ext cx="0" cy="0"/>
          <a:chOff x="0" y="0"/>
          <a:chExt cx="0" cy="0"/>
        </a:xfrm>
      </p:grpSpPr>
      <p:sp>
        <p:nvSpPr>
          <p:cNvPr id="111" name="Google Shape;111;p73"/>
          <p:cNvSpPr>
            <a:spLocks noGrp="1"/>
          </p:cNvSpPr>
          <p:nvPr>
            <p:ph type="pic" idx="2"/>
          </p:nvPr>
        </p:nvSpPr>
        <p:spPr>
          <a:xfrm>
            <a:off x="4572000" y="153988"/>
            <a:ext cx="4419600" cy="4876800"/>
          </a:xfrm>
          <a:prstGeom prst="rect">
            <a:avLst/>
          </a:prstGeom>
          <a:solidFill>
            <a:srgbClr val="FFFFFF"/>
          </a:solidFill>
          <a:ln>
            <a:noFill/>
          </a:ln>
        </p:spPr>
      </p:sp>
      <p:sp>
        <p:nvSpPr>
          <p:cNvPr id="112" name="Google Shape;112;p73"/>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73"/>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14" name="Google Shape;114;p73"/>
          <p:cNvSpPr txBox="1">
            <a:spLocks noGrp="1"/>
          </p:cNvSpPr>
          <p:nvPr>
            <p:ph type="body" idx="1"/>
          </p:nvPr>
        </p:nvSpPr>
        <p:spPr>
          <a:xfrm>
            <a:off x="685800" y="1677987"/>
            <a:ext cx="3657600" cy="2819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5" name="Google Shape;115;p73"/>
          <p:cNvSpPr txBox="1">
            <a:spLocks noGrp="1"/>
          </p:cNvSpPr>
          <p:nvPr>
            <p:ph type="body" idx="3"/>
          </p:nvPr>
        </p:nvSpPr>
        <p:spPr>
          <a:xfrm rot="-5400000">
            <a:off x="7862312"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6" name="Google Shape;116;p73"/>
          <p:cNvSpPr txBox="1">
            <a:spLocks noGrp="1"/>
          </p:cNvSpPr>
          <p:nvPr>
            <p:ph type="title"/>
          </p:nvPr>
        </p:nvSpPr>
        <p:spPr>
          <a:xfrm>
            <a:off x="685800" y="678715"/>
            <a:ext cx="3657600" cy="830997"/>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8272157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Red/Gray Title Only">
  <p:cSld name="Red/Gray Title Only">
    <p:bg>
      <p:bgPr>
        <a:solidFill>
          <a:srgbClr val="E7E7E5"/>
        </a:solidFill>
        <a:effectLst/>
      </p:bgPr>
    </p:bg>
    <p:spTree>
      <p:nvGrpSpPr>
        <p:cNvPr id="1" name="Shape 117"/>
        <p:cNvGrpSpPr/>
        <p:nvPr/>
      </p:nvGrpSpPr>
      <p:grpSpPr>
        <a:xfrm>
          <a:off x="0" y="0"/>
          <a:ext cx="0" cy="0"/>
          <a:chOff x="0" y="0"/>
          <a:chExt cx="0" cy="0"/>
        </a:xfrm>
      </p:grpSpPr>
      <p:sp>
        <p:nvSpPr>
          <p:cNvPr id="118" name="Google Shape;118;p74"/>
          <p:cNvSpPr>
            <a:spLocks noGrp="1"/>
          </p:cNvSpPr>
          <p:nvPr>
            <p:ph type="pic" idx="2"/>
          </p:nvPr>
        </p:nvSpPr>
        <p:spPr>
          <a:xfrm>
            <a:off x="152400" y="153987"/>
            <a:ext cx="4419600" cy="4876799"/>
          </a:xfrm>
          <a:prstGeom prst="rect">
            <a:avLst/>
          </a:prstGeom>
          <a:solidFill>
            <a:schemeClr val="lt1"/>
          </a:solidFill>
          <a:ln>
            <a:noFill/>
          </a:ln>
        </p:spPr>
      </p:sp>
      <p:sp>
        <p:nvSpPr>
          <p:cNvPr id="119" name="Google Shape;119;p74"/>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chemeClr val="lt1"/>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74"/>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21" name="Google Shape;121;p74"/>
          <p:cNvSpPr txBox="1">
            <a:spLocks noGrp="1"/>
          </p:cNvSpPr>
          <p:nvPr>
            <p:ph type="body" idx="1"/>
          </p:nvPr>
        </p:nvSpPr>
        <p:spPr>
          <a:xfrm rot="-5400000">
            <a:off x="3442713"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2" name="Google Shape;122;p74"/>
          <p:cNvSpPr txBox="1">
            <a:spLocks noGrp="1"/>
          </p:cNvSpPr>
          <p:nvPr>
            <p:ph type="title"/>
          </p:nvPr>
        </p:nvSpPr>
        <p:spPr>
          <a:xfrm>
            <a:off x="4877104" y="2188567"/>
            <a:ext cx="3885896" cy="837665"/>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4179782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Red/Gray 3 Content">
  <p:cSld name="1_Red/Gray 3 Content">
    <p:bg>
      <p:bgPr>
        <a:solidFill>
          <a:schemeClr val="lt1"/>
        </a:solidFill>
        <a:effectLst/>
      </p:bgPr>
    </p:bg>
    <p:spTree>
      <p:nvGrpSpPr>
        <p:cNvPr id="1" name="Shape 123"/>
        <p:cNvGrpSpPr/>
        <p:nvPr/>
      </p:nvGrpSpPr>
      <p:grpSpPr>
        <a:xfrm>
          <a:off x="0" y="0"/>
          <a:ext cx="0" cy="0"/>
          <a:chOff x="0" y="0"/>
          <a:chExt cx="0" cy="0"/>
        </a:xfrm>
      </p:grpSpPr>
      <p:sp>
        <p:nvSpPr>
          <p:cNvPr id="124" name="Google Shape;124;p75"/>
          <p:cNvSpPr txBox="1">
            <a:spLocks noGrp="1"/>
          </p:cNvSpPr>
          <p:nvPr>
            <p:ph type="body" idx="1"/>
          </p:nvPr>
        </p:nvSpPr>
        <p:spPr>
          <a:xfrm>
            <a:off x="686104" y="1296987"/>
            <a:ext cx="2514296"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25" name="Google Shape;125;p75"/>
          <p:cNvSpPr txBox="1">
            <a:spLocks noGrp="1"/>
          </p:cNvSpPr>
          <p:nvPr>
            <p:ph type="body" idx="2"/>
          </p:nvPr>
        </p:nvSpPr>
        <p:spPr>
          <a:xfrm>
            <a:off x="5943600"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26" name="Google Shape;126;p75"/>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75"/>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75"/>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29" name="Google Shape;129;p75"/>
          <p:cNvSpPr txBox="1">
            <a:spLocks noGrp="1"/>
          </p:cNvSpPr>
          <p:nvPr>
            <p:ph type="body" idx="3"/>
          </p:nvPr>
        </p:nvSpPr>
        <p:spPr>
          <a:xfrm>
            <a:off x="3314548"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30" name="Google Shape;130;p75"/>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2878260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Red/Gray 1 Content + Bottom Photo">
  <p:cSld name="1_Red/Gray 1 Content + Bottom Photo">
    <p:bg>
      <p:bgPr>
        <a:solidFill>
          <a:schemeClr val="lt1"/>
        </a:solidFill>
        <a:effectLst/>
      </p:bgPr>
    </p:bg>
    <p:spTree>
      <p:nvGrpSpPr>
        <p:cNvPr id="1" name="Shape 131"/>
        <p:cNvGrpSpPr/>
        <p:nvPr/>
      </p:nvGrpSpPr>
      <p:grpSpPr>
        <a:xfrm>
          <a:off x="0" y="0"/>
          <a:ext cx="0" cy="0"/>
          <a:chOff x="0" y="0"/>
          <a:chExt cx="0" cy="0"/>
        </a:xfrm>
      </p:grpSpPr>
      <p:sp>
        <p:nvSpPr>
          <p:cNvPr id="132" name="Google Shape;132;p76"/>
          <p:cNvSpPr>
            <a:spLocks noGrp="1"/>
          </p:cNvSpPr>
          <p:nvPr>
            <p:ph type="pic" idx="2"/>
          </p:nvPr>
        </p:nvSpPr>
        <p:spPr>
          <a:xfrm>
            <a:off x="152400" y="2592387"/>
            <a:ext cx="8839200" cy="2440594"/>
          </a:xfrm>
          <a:prstGeom prst="rect">
            <a:avLst/>
          </a:prstGeom>
          <a:solidFill>
            <a:srgbClr val="E7E7E5"/>
          </a:solidFill>
          <a:ln>
            <a:noFill/>
          </a:ln>
        </p:spPr>
      </p:sp>
      <p:sp>
        <p:nvSpPr>
          <p:cNvPr id="133" name="Google Shape;133;p76"/>
          <p:cNvSpPr txBox="1">
            <a:spLocks noGrp="1"/>
          </p:cNvSpPr>
          <p:nvPr>
            <p:ph type="body" idx="1"/>
          </p:nvPr>
        </p:nvSpPr>
        <p:spPr>
          <a:xfrm>
            <a:off x="685800" y="1296987"/>
            <a:ext cx="7772400" cy="11430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a:solidFill>
                  <a:srgbClr val="6C6463"/>
                </a:solidFill>
              </a:defRPr>
            </a:lvl1pPr>
            <a:lvl2pPr marL="914400" lvl="1" indent="-330200" algn="l">
              <a:spcBef>
                <a:spcPts val="800"/>
              </a:spcBef>
              <a:spcAft>
                <a:spcPts val="0"/>
              </a:spcAft>
              <a:buClr>
                <a:srgbClr val="6C6463"/>
              </a:buClr>
              <a:buSzPts val="1600"/>
              <a:buChar char="–"/>
              <a:defRPr>
                <a:solidFill>
                  <a:srgbClr val="6C6463"/>
                </a:solidFill>
              </a:defRPr>
            </a:lvl2pPr>
            <a:lvl3pPr marL="1371600" lvl="2" indent="-342900" algn="l">
              <a:spcBef>
                <a:spcPts val="800"/>
              </a:spcBef>
              <a:spcAft>
                <a:spcPts val="0"/>
              </a:spcAft>
              <a:buClr>
                <a:srgbClr val="6C6463"/>
              </a:buClr>
              <a:buSzPts val="1800"/>
              <a:buChar char="•"/>
              <a:defRPr>
                <a:solidFill>
                  <a:srgbClr val="6C6463"/>
                </a:solidFill>
              </a:defRPr>
            </a:lvl3pPr>
            <a:lvl4pPr marL="1828800" lvl="3" indent="-330200" algn="l">
              <a:spcBef>
                <a:spcPts val="320"/>
              </a:spcBef>
              <a:spcAft>
                <a:spcPts val="0"/>
              </a:spcAft>
              <a:buClr>
                <a:srgbClr val="6C6463"/>
              </a:buClr>
              <a:buSzPts val="1600"/>
              <a:buChar char="–"/>
              <a:defRPr>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4" name="Google Shape;134;p76"/>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76"/>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76"/>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37" name="Google Shape;137;p76"/>
          <p:cNvSpPr txBox="1">
            <a:spLocks noGrp="1"/>
          </p:cNvSpPr>
          <p:nvPr>
            <p:ph type="body" idx="3"/>
          </p:nvPr>
        </p:nvSpPr>
        <p:spPr>
          <a:xfrm rot="-5400000">
            <a:off x="7862313" y="3537008"/>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8" name="Google Shape;138;p76"/>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237131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7772400"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1/7/2025</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9860425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_Red/Gray 1 Content + Right Photo">
  <p:cSld name="1_Red/Gray 1 Content + Right Photo">
    <p:bg>
      <p:bgPr>
        <a:solidFill>
          <a:schemeClr val="lt1"/>
        </a:solidFill>
        <a:effectLst/>
      </p:bgPr>
    </p:bg>
    <p:spTree>
      <p:nvGrpSpPr>
        <p:cNvPr id="1" name="Shape 139"/>
        <p:cNvGrpSpPr/>
        <p:nvPr/>
      </p:nvGrpSpPr>
      <p:grpSpPr>
        <a:xfrm>
          <a:off x="0" y="0"/>
          <a:ext cx="0" cy="0"/>
          <a:chOff x="0" y="0"/>
          <a:chExt cx="0" cy="0"/>
        </a:xfrm>
      </p:grpSpPr>
      <p:sp>
        <p:nvSpPr>
          <p:cNvPr id="140" name="Google Shape;140;p77"/>
          <p:cNvSpPr>
            <a:spLocks noGrp="1"/>
          </p:cNvSpPr>
          <p:nvPr>
            <p:ph type="pic" idx="2"/>
          </p:nvPr>
        </p:nvSpPr>
        <p:spPr>
          <a:xfrm>
            <a:off x="4572000" y="153988"/>
            <a:ext cx="4419600" cy="4876800"/>
          </a:xfrm>
          <a:prstGeom prst="rect">
            <a:avLst/>
          </a:prstGeom>
          <a:solidFill>
            <a:srgbClr val="E7E7E5"/>
          </a:solidFill>
          <a:ln>
            <a:noFill/>
          </a:ln>
        </p:spPr>
      </p:sp>
      <p:sp>
        <p:nvSpPr>
          <p:cNvPr id="141" name="Google Shape;141;p77"/>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77"/>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43" name="Google Shape;143;p77"/>
          <p:cNvSpPr txBox="1">
            <a:spLocks noGrp="1"/>
          </p:cNvSpPr>
          <p:nvPr>
            <p:ph type="body" idx="1"/>
          </p:nvPr>
        </p:nvSpPr>
        <p:spPr>
          <a:xfrm>
            <a:off x="685800" y="1677987"/>
            <a:ext cx="3657600" cy="2819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4" name="Google Shape;144;p77"/>
          <p:cNvSpPr txBox="1">
            <a:spLocks noGrp="1"/>
          </p:cNvSpPr>
          <p:nvPr>
            <p:ph type="body" idx="3"/>
          </p:nvPr>
        </p:nvSpPr>
        <p:spPr>
          <a:xfrm rot="-5400000">
            <a:off x="7862312"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5" name="Google Shape;145;p77"/>
          <p:cNvSpPr txBox="1">
            <a:spLocks noGrp="1"/>
          </p:cNvSpPr>
          <p:nvPr>
            <p:ph type="title"/>
          </p:nvPr>
        </p:nvSpPr>
        <p:spPr>
          <a:xfrm>
            <a:off x="685800" y="678715"/>
            <a:ext cx="3657600" cy="830997"/>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8779407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1_Red/Gray Title Only">
  <p:cSld name="1_Red/Gray Title Only">
    <p:bg>
      <p:bgPr>
        <a:solidFill>
          <a:schemeClr val="lt1"/>
        </a:solidFill>
        <a:effectLst/>
      </p:bgPr>
    </p:bg>
    <p:spTree>
      <p:nvGrpSpPr>
        <p:cNvPr id="1" name="Shape 146"/>
        <p:cNvGrpSpPr/>
        <p:nvPr/>
      </p:nvGrpSpPr>
      <p:grpSpPr>
        <a:xfrm>
          <a:off x="0" y="0"/>
          <a:ext cx="0" cy="0"/>
          <a:chOff x="0" y="0"/>
          <a:chExt cx="0" cy="0"/>
        </a:xfrm>
      </p:grpSpPr>
      <p:sp>
        <p:nvSpPr>
          <p:cNvPr id="147" name="Google Shape;147;p78"/>
          <p:cNvSpPr>
            <a:spLocks noGrp="1"/>
          </p:cNvSpPr>
          <p:nvPr>
            <p:ph type="pic" idx="2"/>
          </p:nvPr>
        </p:nvSpPr>
        <p:spPr>
          <a:xfrm>
            <a:off x="152400" y="153987"/>
            <a:ext cx="4419600" cy="4876799"/>
          </a:xfrm>
          <a:prstGeom prst="rect">
            <a:avLst/>
          </a:prstGeom>
          <a:solidFill>
            <a:srgbClr val="E7E7E5"/>
          </a:solidFill>
          <a:ln>
            <a:noFill/>
          </a:ln>
        </p:spPr>
      </p:sp>
      <p:sp>
        <p:nvSpPr>
          <p:cNvPr id="148" name="Google Shape;148;p78"/>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chemeClr val="lt1"/>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78"/>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50" name="Google Shape;150;p78"/>
          <p:cNvSpPr txBox="1">
            <a:spLocks noGrp="1"/>
          </p:cNvSpPr>
          <p:nvPr>
            <p:ph type="body" idx="1"/>
          </p:nvPr>
        </p:nvSpPr>
        <p:spPr>
          <a:xfrm rot="-5400000">
            <a:off x="3442713"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1" name="Google Shape;151;p78"/>
          <p:cNvSpPr txBox="1">
            <a:spLocks noGrp="1"/>
          </p:cNvSpPr>
          <p:nvPr>
            <p:ph type="title"/>
          </p:nvPr>
        </p:nvSpPr>
        <p:spPr>
          <a:xfrm>
            <a:off x="4877104" y="2188567"/>
            <a:ext cx="3885896" cy="837665"/>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6354493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act Info">
  <p:cSld name="Contact Info">
    <p:spTree>
      <p:nvGrpSpPr>
        <p:cNvPr id="1" name="Shape 152"/>
        <p:cNvGrpSpPr/>
        <p:nvPr/>
      </p:nvGrpSpPr>
      <p:grpSpPr>
        <a:xfrm>
          <a:off x="0" y="0"/>
          <a:ext cx="0" cy="0"/>
          <a:chOff x="0" y="0"/>
          <a:chExt cx="0" cy="0"/>
        </a:xfrm>
      </p:grpSpPr>
      <p:pic>
        <p:nvPicPr>
          <p:cNvPr id="153" name="Google Shape;153;p79"/>
          <p:cNvPicPr preferRelativeResize="0"/>
          <p:nvPr/>
        </p:nvPicPr>
        <p:blipFill rotWithShape="1">
          <a:blip r:embed="rId2">
            <a:alphaModFix/>
          </a:blip>
          <a:srcRect/>
          <a:stretch/>
        </p:blipFill>
        <p:spPr>
          <a:xfrm>
            <a:off x="152400" y="153987"/>
            <a:ext cx="8839201" cy="4876800"/>
          </a:xfrm>
          <a:prstGeom prst="rect">
            <a:avLst/>
          </a:prstGeom>
          <a:noFill/>
          <a:ln>
            <a:noFill/>
          </a:ln>
        </p:spPr>
      </p:pic>
      <p:sp>
        <p:nvSpPr>
          <p:cNvPr id="154" name="Google Shape;154;p79"/>
          <p:cNvSpPr txBox="1">
            <a:spLocks noGrp="1"/>
          </p:cNvSpPr>
          <p:nvPr>
            <p:ph type="body" idx="1"/>
          </p:nvPr>
        </p:nvSpPr>
        <p:spPr>
          <a:xfrm rot="-5400000">
            <a:off x="7862313"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5" name="Google Shape;155;p79"/>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79"/>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157" name="Google Shape;157;p79"/>
          <p:cNvPicPr preferRelativeResize="0"/>
          <p:nvPr/>
        </p:nvPicPr>
        <p:blipFill rotWithShape="1">
          <a:blip r:embed="rId3">
            <a:alphaModFix/>
          </a:blip>
          <a:srcRect/>
          <a:stretch/>
        </p:blipFill>
        <p:spPr>
          <a:xfrm>
            <a:off x="684768" y="4344987"/>
            <a:ext cx="1369673" cy="410902"/>
          </a:xfrm>
          <a:prstGeom prst="rect">
            <a:avLst/>
          </a:prstGeom>
          <a:noFill/>
          <a:ln>
            <a:noFill/>
          </a:ln>
        </p:spPr>
      </p:pic>
      <p:sp>
        <p:nvSpPr>
          <p:cNvPr id="158" name="Google Shape;158;p79"/>
          <p:cNvSpPr txBox="1">
            <a:spLocks noGrp="1"/>
          </p:cNvSpPr>
          <p:nvPr>
            <p:ph type="subTitle" idx="2"/>
          </p:nvPr>
        </p:nvSpPr>
        <p:spPr>
          <a:xfrm>
            <a:off x="685800" y="3135206"/>
            <a:ext cx="3429000" cy="1209781"/>
          </a:xfrm>
          <a:prstGeom prst="rect">
            <a:avLst/>
          </a:prstGeom>
          <a:noFill/>
          <a:ln>
            <a:noFill/>
          </a:ln>
          <a:effectLst>
            <a:outerShdw blurRad="254000" algn="tl" rotWithShape="0">
              <a:srgbClr val="000000">
                <a:alpha val="40000"/>
              </a:srgbClr>
            </a:outerShdw>
          </a:effectLst>
        </p:spPr>
        <p:txBody>
          <a:bodyPr spcFirstLastPara="1" wrap="square" lIns="91425" tIns="45700" rIns="91425" bIns="45700" anchor="t" anchorCtr="0">
            <a:normAutofit/>
          </a:bodyPr>
          <a:lstStyle>
            <a:lvl1pPr lvl="0" algn="l">
              <a:spcBef>
                <a:spcPts val="0"/>
              </a:spcBef>
              <a:spcAft>
                <a:spcPts val="0"/>
              </a:spcAft>
              <a:buClr>
                <a:schemeClr val="lt1"/>
              </a:buClr>
              <a:buSzPts val="1600"/>
              <a:buNone/>
              <a:defRPr sz="1600">
                <a:solidFill>
                  <a:schemeClr val="lt1"/>
                </a:solidFill>
              </a:defRPr>
            </a:lvl1pPr>
            <a:lvl2pPr lvl="1" algn="ctr">
              <a:spcBef>
                <a:spcPts val="800"/>
              </a:spcBef>
              <a:spcAft>
                <a:spcPts val="0"/>
              </a:spcAft>
              <a:buClr>
                <a:srgbClr val="888888"/>
              </a:buClr>
              <a:buSzPts val="1600"/>
              <a:buNone/>
              <a:defRPr>
                <a:solidFill>
                  <a:srgbClr val="888888"/>
                </a:solidFill>
              </a:defRPr>
            </a:lvl2pPr>
            <a:lvl3pPr lvl="2" algn="ctr">
              <a:spcBef>
                <a:spcPts val="800"/>
              </a:spcBef>
              <a:spcAft>
                <a:spcPts val="0"/>
              </a:spcAft>
              <a:buClr>
                <a:srgbClr val="888888"/>
              </a:buClr>
              <a:buSzPts val="18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cxnSp>
        <p:nvCxnSpPr>
          <p:cNvPr id="159" name="Google Shape;159;p79"/>
          <p:cNvCxnSpPr/>
          <p:nvPr/>
        </p:nvCxnSpPr>
        <p:spPr>
          <a:xfrm>
            <a:off x="746760" y="2973387"/>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Tree>
    <p:extLst>
      <p:ext uri="{BB962C8B-B14F-4D97-AF65-F5344CB8AC3E}">
        <p14:creationId xmlns:p14="http://schemas.microsoft.com/office/powerpoint/2010/main" val="11737427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2_Red/Gray 1 Content">
  <p:cSld name="2_Red/Gray 1 Content">
    <p:bg>
      <p:bgPr>
        <a:solidFill>
          <a:srgbClr val="E7E7E5"/>
        </a:solidFill>
        <a:effectLst/>
      </p:bgPr>
    </p:bg>
    <p:spTree>
      <p:nvGrpSpPr>
        <p:cNvPr id="1" name="Shape 160"/>
        <p:cNvGrpSpPr/>
        <p:nvPr/>
      </p:nvGrpSpPr>
      <p:grpSpPr>
        <a:xfrm>
          <a:off x="0" y="0"/>
          <a:ext cx="0" cy="0"/>
          <a:chOff x="0" y="0"/>
          <a:chExt cx="0" cy="0"/>
        </a:xfrm>
      </p:grpSpPr>
      <p:sp>
        <p:nvSpPr>
          <p:cNvPr id="161" name="Google Shape;161;p80"/>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80"/>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80"/>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64" name="Google Shape;164;p80"/>
          <p:cNvSpPr txBox="1">
            <a:spLocks noGrp="1"/>
          </p:cNvSpPr>
          <p:nvPr>
            <p:ph type="title"/>
          </p:nvPr>
        </p:nvSpPr>
        <p:spPr>
          <a:xfrm>
            <a:off x="686104" y="682922"/>
            <a:ext cx="7772400" cy="461665"/>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5" name="Google Shape;165;p80"/>
          <p:cNvSpPr txBox="1">
            <a:spLocks noGrp="1"/>
          </p:cNvSpPr>
          <p:nvPr>
            <p:ph type="body" idx="1"/>
          </p:nvPr>
        </p:nvSpPr>
        <p:spPr>
          <a:xfrm>
            <a:off x="685800" y="1296987"/>
            <a:ext cx="7772400" cy="3200400"/>
          </a:xfrm>
          <a:prstGeom prst="rect">
            <a:avLst/>
          </a:prstGeom>
          <a:noFill/>
          <a:ln>
            <a:noFill/>
          </a:ln>
        </p:spPr>
        <p:txBody>
          <a:bodyPr spcFirstLastPara="1" wrap="square" lIns="91425" tIns="45700" rIns="91425" bIns="45700" anchor="t" anchorCtr="0">
            <a:normAutofit/>
          </a:bodyPr>
          <a:lstStyle>
            <a:lvl1pPr marL="457200" marR="0" lvl="0" indent="-330200" algn="l">
              <a:lnSpc>
                <a:spcPct val="100000"/>
              </a:lnSpc>
              <a:spcBef>
                <a:spcPts val="0"/>
              </a:spcBef>
              <a:spcAft>
                <a:spcPts val="0"/>
              </a:spcAft>
              <a:buClr>
                <a:srgbClr val="6C6463"/>
              </a:buClr>
              <a:buSzPts val="1600"/>
              <a:buFont typeface="Arial"/>
              <a:buChar char="•"/>
              <a:defRPr/>
            </a:lvl1pPr>
            <a:lvl2pPr marL="914400" lvl="1" indent="-342900" algn="l">
              <a:spcBef>
                <a:spcPts val="800"/>
              </a:spcBef>
              <a:spcAft>
                <a:spcPts val="0"/>
              </a:spcAft>
              <a:buClr>
                <a:srgbClr val="6C6463"/>
              </a:buClr>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3373822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2_Red/Gray 2 Content">
  <p:cSld name="2_Red/Gray 2 Content">
    <p:bg>
      <p:bgPr>
        <a:solidFill>
          <a:srgbClr val="E7E7E5"/>
        </a:solidFill>
        <a:effectLst/>
      </p:bgPr>
    </p:bg>
    <p:spTree>
      <p:nvGrpSpPr>
        <p:cNvPr id="1" name="Shape 166"/>
        <p:cNvGrpSpPr/>
        <p:nvPr/>
      </p:nvGrpSpPr>
      <p:grpSpPr>
        <a:xfrm>
          <a:off x="0" y="0"/>
          <a:ext cx="0" cy="0"/>
          <a:chOff x="0" y="0"/>
          <a:chExt cx="0" cy="0"/>
        </a:xfrm>
      </p:grpSpPr>
      <p:sp>
        <p:nvSpPr>
          <p:cNvPr id="167" name="Google Shape;167;p81"/>
          <p:cNvSpPr txBox="1">
            <a:spLocks noGrp="1"/>
          </p:cNvSpPr>
          <p:nvPr>
            <p:ph type="body" idx="1"/>
          </p:nvPr>
        </p:nvSpPr>
        <p:spPr>
          <a:xfrm>
            <a:off x="686104" y="1296987"/>
            <a:ext cx="3809696"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68" name="Google Shape;168;p81"/>
          <p:cNvSpPr txBox="1">
            <a:spLocks noGrp="1"/>
          </p:cNvSpPr>
          <p:nvPr>
            <p:ph type="body" idx="2"/>
          </p:nvPr>
        </p:nvSpPr>
        <p:spPr>
          <a:xfrm>
            <a:off x="4648200" y="1296987"/>
            <a:ext cx="38103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69" name="Google Shape;169;p81"/>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81"/>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81"/>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72" name="Google Shape;172;p81"/>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5996666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2_Red/Gray 3 Content">
  <p:cSld name="2_Red/Gray 3 Content">
    <p:bg>
      <p:bgPr>
        <a:solidFill>
          <a:srgbClr val="E7E7E5"/>
        </a:solidFill>
        <a:effectLst/>
      </p:bgPr>
    </p:bg>
    <p:spTree>
      <p:nvGrpSpPr>
        <p:cNvPr id="1" name="Shape 173"/>
        <p:cNvGrpSpPr/>
        <p:nvPr/>
      </p:nvGrpSpPr>
      <p:grpSpPr>
        <a:xfrm>
          <a:off x="0" y="0"/>
          <a:ext cx="0" cy="0"/>
          <a:chOff x="0" y="0"/>
          <a:chExt cx="0" cy="0"/>
        </a:xfrm>
      </p:grpSpPr>
      <p:sp>
        <p:nvSpPr>
          <p:cNvPr id="174" name="Google Shape;174;p82"/>
          <p:cNvSpPr txBox="1">
            <a:spLocks noGrp="1"/>
          </p:cNvSpPr>
          <p:nvPr>
            <p:ph type="body" idx="1"/>
          </p:nvPr>
        </p:nvSpPr>
        <p:spPr>
          <a:xfrm>
            <a:off x="686104" y="1296987"/>
            <a:ext cx="2514296"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75" name="Google Shape;175;p82"/>
          <p:cNvSpPr txBox="1">
            <a:spLocks noGrp="1"/>
          </p:cNvSpPr>
          <p:nvPr>
            <p:ph type="body" idx="2"/>
          </p:nvPr>
        </p:nvSpPr>
        <p:spPr>
          <a:xfrm>
            <a:off x="5943600"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76" name="Google Shape;176;p82"/>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82"/>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82"/>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79" name="Google Shape;179;p82"/>
          <p:cNvSpPr txBox="1">
            <a:spLocks noGrp="1"/>
          </p:cNvSpPr>
          <p:nvPr>
            <p:ph type="body" idx="3"/>
          </p:nvPr>
        </p:nvSpPr>
        <p:spPr>
          <a:xfrm>
            <a:off x="3314548"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80" name="Google Shape;180;p82"/>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7983077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2_Red/Gray 1 Content + Bottom Photo">
  <p:cSld name="2_Red/Gray 1 Content + Bottom Photo">
    <p:bg>
      <p:bgPr>
        <a:solidFill>
          <a:srgbClr val="E7E7E5"/>
        </a:solidFill>
        <a:effectLst/>
      </p:bgPr>
    </p:bg>
    <p:spTree>
      <p:nvGrpSpPr>
        <p:cNvPr id="1" name="Shape 181"/>
        <p:cNvGrpSpPr/>
        <p:nvPr/>
      </p:nvGrpSpPr>
      <p:grpSpPr>
        <a:xfrm>
          <a:off x="0" y="0"/>
          <a:ext cx="0" cy="0"/>
          <a:chOff x="0" y="0"/>
          <a:chExt cx="0" cy="0"/>
        </a:xfrm>
      </p:grpSpPr>
      <p:sp>
        <p:nvSpPr>
          <p:cNvPr id="182" name="Google Shape;182;p83"/>
          <p:cNvSpPr>
            <a:spLocks noGrp="1"/>
          </p:cNvSpPr>
          <p:nvPr>
            <p:ph type="pic" idx="2"/>
          </p:nvPr>
        </p:nvSpPr>
        <p:spPr>
          <a:xfrm>
            <a:off x="152400" y="2592387"/>
            <a:ext cx="8839200" cy="2440594"/>
          </a:xfrm>
          <a:prstGeom prst="rect">
            <a:avLst/>
          </a:prstGeom>
          <a:solidFill>
            <a:schemeClr val="lt1"/>
          </a:solidFill>
          <a:ln>
            <a:noFill/>
          </a:ln>
        </p:spPr>
      </p:sp>
      <p:sp>
        <p:nvSpPr>
          <p:cNvPr id="183" name="Google Shape;183;p83"/>
          <p:cNvSpPr txBox="1">
            <a:spLocks noGrp="1"/>
          </p:cNvSpPr>
          <p:nvPr>
            <p:ph type="body" idx="1"/>
          </p:nvPr>
        </p:nvSpPr>
        <p:spPr>
          <a:xfrm>
            <a:off x="685800" y="1296987"/>
            <a:ext cx="7772400" cy="11430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a:solidFill>
                  <a:srgbClr val="6C6463"/>
                </a:solidFill>
              </a:defRPr>
            </a:lvl1pPr>
            <a:lvl2pPr marL="914400" lvl="1" indent="-330200" algn="l">
              <a:spcBef>
                <a:spcPts val="800"/>
              </a:spcBef>
              <a:spcAft>
                <a:spcPts val="0"/>
              </a:spcAft>
              <a:buClr>
                <a:srgbClr val="6C6463"/>
              </a:buClr>
              <a:buSzPts val="1600"/>
              <a:buChar char="–"/>
              <a:defRPr>
                <a:solidFill>
                  <a:srgbClr val="6C6463"/>
                </a:solidFill>
              </a:defRPr>
            </a:lvl2pPr>
            <a:lvl3pPr marL="1371600" lvl="2" indent="-342900" algn="l">
              <a:spcBef>
                <a:spcPts val="800"/>
              </a:spcBef>
              <a:spcAft>
                <a:spcPts val="0"/>
              </a:spcAft>
              <a:buClr>
                <a:srgbClr val="6C6463"/>
              </a:buClr>
              <a:buSzPts val="1800"/>
              <a:buChar char="•"/>
              <a:defRPr>
                <a:solidFill>
                  <a:srgbClr val="6C6463"/>
                </a:solidFill>
              </a:defRPr>
            </a:lvl3pPr>
            <a:lvl4pPr marL="1828800" lvl="3" indent="-330200" algn="l">
              <a:spcBef>
                <a:spcPts val="320"/>
              </a:spcBef>
              <a:spcAft>
                <a:spcPts val="0"/>
              </a:spcAft>
              <a:buClr>
                <a:srgbClr val="6C6463"/>
              </a:buClr>
              <a:buSzPts val="1600"/>
              <a:buChar char="–"/>
              <a:defRPr>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4" name="Google Shape;184;p83"/>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83"/>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83"/>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87" name="Google Shape;187;p83"/>
          <p:cNvSpPr txBox="1">
            <a:spLocks noGrp="1"/>
          </p:cNvSpPr>
          <p:nvPr>
            <p:ph type="body" idx="3"/>
          </p:nvPr>
        </p:nvSpPr>
        <p:spPr>
          <a:xfrm rot="-5400000">
            <a:off x="7862313" y="3537008"/>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8" name="Google Shape;188;p83"/>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9849132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_Red/Gray 1 Content + Right Photo">
  <p:cSld name="2_Red/Gray 1 Content + Right Photo">
    <p:bg>
      <p:bgPr>
        <a:solidFill>
          <a:srgbClr val="E7E7E5"/>
        </a:solidFill>
        <a:effectLst/>
      </p:bgPr>
    </p:bg>
    <p:spTree>
      <p:nvGrpSpPr>
        <p:cNvPr id="1" name="Shape 189"/>
        <p:cNvGrpSpPr/>
        <p:nvPr/>
      </p:nvGrpSpPr>
      <p:grpSpPr>
        <a:xfrm>
          <a:off x="0" y="0"/>
          <a:ext cx="0" cy="0"/>
          <a:chOff x="0" y="0"/>
          <a:chExt cx="0" cy="0"/>
        </a:xfrm>
      </p:grpSpPr>
      <p:sp>
        <p:nvSpPr>
          <p:cNvPr id="190" name="Google Shape;190;p84"/>
          <p:cNvSpPr>
            <a:spLocks noGrp="1"/>
          </p:cNvSpPr>
          <p:nvPr>
            <p:ph type="pic" idx="2"/>
          </p:nvPr>
        </p:nvSpPr>
        <p:spPr>
          <a:xfrm>
            <a:off x="4572000" y="153988"/>
            <a:ext cx="4419600" cy="4876800"/>
          </a:xfrm>
          <a:prstGeom prst="rect">
            <a:avLst/>
          </a:prstGeom>
          <a:solidFill>
            <a:srgbClr val="FFFFFF"/>
          </a:solidFill>
          <a:ln>
            <a:noFill/>
          </a:ln>
        </p:spPr>
      </p:sp>
      <p:sp>
        <p:nvSpPr>
          <p:cNvPr id="191" name="Google Shape;191;p84"/>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84"/>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93" name="Google Shape;193;p84"/>
          <p:cNvSpPr txBox="1">
            <a:spLocks noGrp="1"/>
          </p:cNvSpPr>
          <p:nvPr>
            <p:ph type="body" idx="1"/>
          </p:nvPr>
        </p:nvSpPr>
        <p:spPr>
          <a:xfrm>
            <a:off x="685800" y="1677987"/>
            <a:ext cx="3657600" cy="2819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4" name="Google Shape;194;p84"/>
          <p:cNvSpPr txBox="1">
            <a:spLocks noGrp="1"/>
          </p:cNvSpPr>
          <p:nvPr>
            <p:ph type="body" idx="3"/>
          </p:nvPr>
        </p:nvSpPr>
        <p:spPr>
          <a:xfrm rot="-5400000">
            <a:off x="7862312"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5" name="Google Shape;195;p84"/>
          <p:cNvSpPr txBox="1">
            <a:spLocks noGrp="1"/>
          </p:cNvSpPr>
          <p:nvPr>
            <p:ph type="title"/>
          </p:nvPr>
        </p:nvSpPr>
        <p:spPr>
          <a:xfrm>
            <a:off x="685800" y="678715"/>
            <a:ext cx="3657600" cy="830997"/>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1906130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2_Red/Gray Title Only">
  <p:cSld name="2_Red/Gray Title Only">
    <p:bg>
      <p:bgPr>
        <a:solidFill>
          <a:srgbClr val="E7E7E5"/>
        </a:solidFill>
        <a:effectLst/>
      </p:bgPr>
    </p:bg>
    <p:spTree>
      <p:nvGrpSpPr>
        <p:cNvPr id="1" name="Shape 196"/>
        <p:cNvGrpSpPr/>
        <p:nvPr/>
      </p:nvGrpSpPr>
      <p:grpSpPr>
        <a:xfrm>
          <a:off x="0" y="0"/>
          <a:ext cx="0" cy="0"/>
          <a:chOff x="0" y="0"/>
          <a:chExt cx="0" cy="0"/>
        </a:xfrm>
      </p:grpSpPr>
      <p:sp>
        <p:nvSpPr>
          <p:cNvPr id="197" name="Google Shape;197;p85"/>
          <p:cNvSpPr>
            <a:spLocks noGrp="1"/>
          </p:cNvSpPr>
          <p:nvPr>
            <p:ph type="pic" idx="2"/>
          </p:nvPr>
        </p:nvSpPr>
        <p:spPr>
          <a:xfrm>
            <a:off x="152400" y="153987"/>
            <a:ext cx="4419600" cy="4876799"/>
          </a:xfrm>
          <a:prstGeom prst="rect">
            <a:avLst/>
          </a:prstGeom>
          <a:solidFill>
            <a:schemeClr val="lt1"/>
          </a:solidFill>
          <a:ln>
            <a:noFill/>
          </a:ln>
        </p:spPr>
      </p:sp>
      <p:sp>
        <p:nvSpPr>
          <p:cNvPr id="198" name="Google Shape;198;p85"/>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chemeClr val="lt1"/>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85"/>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00" name="Google Shape;200;p85"/>
          <p:cNvSpPr txBox="1">
            <a:spLocks noGrp="1"/>
          </p:cNvSpPr>
          <p:nvPr>
            <p:ph type="body" idx="1"/>
          </p:nvPr>
        </p:nvSpPr>
        <p:spPr>
          <a:xfrm rot="-5400000">
            <a:off x="3442713"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1" name="Google Shape;201;p85"/>
          <p:cNvSpPr txBox="1">
            <a:spLocks noGrp="1"/>
          </p:cNvSpPr>
          <p:nvPr>
            <p:ph type="title"/>
          </p:nvPr>
        </p:nvSpPr>
        <p:spPr>
          <a:xfrm>
            <a:off x="4877104" y="2188567"/>
            <a:ext cx="3885896" cy="837665"/>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8688708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3_Red/Gray 2 Content">
  <p:cSld name="3_Red/Gray 2 Content">
    <p:bg>
      <p:bgPr>
        <a:solidFill>
          <a:schemeClr val="lt1"/>
        </a:solidFill>
        <a:effectLst/>
      </p:bgPr>
    </p:bg>
    <p:spTree>
      <p:nvGrpSpPr>
        <p:cNvPr id="1" name="Shape 202"/>
        <p:cNvGrpSpPr/>
        <p:nvPr/>
      </p:nvGrpSpPr>
      <p:grpSpPr>
        <a:xfrm>
          <a:off x="0" y="0"/>
          <a:ext cx="0" cy="0"/>
          <a:chOff x="0" y="0"/>
          <a:chExt cx="0" cy="0"/>
        </a:xfrm>
      </p:grpSpPr>
      <p:sp>
        <p:nvSpPr>
          <p:cNvPr id="203" name="Google Shape;203;p86"/>
          <p:cNvSpPr txBox="1">
            <a:spLocks noGrp="1"/>
          </p:cNvSpPr>
          <p:nvPr>
            <p:ph type="body" idx="1"/>
          </p:nvPr>
        </p:nvSpPr>
        <p:spPr>
          <a:xfrm>
            <a:off x="686104" y="1296987"/>
            <a:ext cx="3809696"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04" name="Google Shape;204;p86"/>
          <p:cNvSpPr txBox="1">
            <a:spLocks noGrp="1"/>
          </p:cNvSpPr>
          <p:nvPr>
            <p:ph type="body" idx="2"/>
          </p:nvPr>
        </p:nvSpPr>
        <p:spPr>
          <a:xfrm>
            <a:off x="4648200" y="1296987"/>
            <a:ext cx="38103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05" name="Google Shape;205;p86"/>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86"/>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86"/>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08" name="Google Shape;208;p86"/>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34054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1/7/2025</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37820658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3_Red/Gray 3 Content">
  <p:cSld name="3_Red/Gray 3 Content">
    <p:bg>
      <p:bgPr>
        <a:solidFill>
          <a:schemeClr val="lt1"/>
        </a:solidFill>
        <a:effectLst/>
      </p:bgPr>
    </p:bg>
    <p:spTree>
      <p:nvGrpSpPr>
        <p:cNvPr id="1" name="Shape 209"/>
        <p:cNvGrpSpPr/>
        <p:nvPr/>
      </p:nvGrpSpPr>
      <p:grpSpPr>
        <a:xfrm>
          <a:off x="0" y="0"/>
          <a:ext cx="0" cy="0"/>
          <a:chOff x="0" y="0"/>
          <a:chExt cx="0" cy="0"/>
        </a:xfrm>
      </p:grpSpPr>
      <p:sp>
        <p:nvSpPr>
          <p:cNvPr id="210" name="Google Shape;210;p87"/>
          <p:cNvSpPr txBox="1">
            <a:spLocks noGrp="1"/>
          </p:cNvSpPr>
          <p:nvPr>
            <p:ph type="body" idx="1"/>
          </p:nvPr>
        </p:nvSpPr>
        <p:spPr>
          <a:xfrm>
            <a:off x="686104" y="1296987"/>
            <a:ext cx="2514296"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11" name="Google Shape;211;p87"/>
          <p:cNvSpPr txBox="1">
            <a:spLocks noGrp="1"/>
          </p:cNvSpPr>
          <p:nvPr>
            <p:ph type="body" idx="2"/>
          </p:nvPr>
        </p:nvSpPr>
        <p:spPr>
          <a:xfrm>
            <a:off x="5943600"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12" name="Google Shape;212;p87"/>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87"/>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87"/>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15" name="Google Shape;215;p87"/>
          <p:cNvSpPr txBox="1">
            <a:spLocks noGrp="1"/>
          </p:cNvSpPr>
          <p:nvPr>
            <p:ph type="body" idx="3"/>
          </p:nvPr>
        </p:nvSpPr>
        <p:spPr>
          <a:xfrm>
            <a:off x="3314548"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16" name="Google Shape;216;p87"/>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4739018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3_Red/Gray 1 Content + Bottom Photo">
  <p:cSld name="3_Red/Gray 1 Content + Bottom Photo">
    <p:bg>
      <p:bgPr>
        <a:solidFill>
          <a:schemeClr val="lt1"/>
        </a:solidFill>
        <a:effectLst/>
      </p:bgPr>
    </p:bg>
    <p:spTree>
      <p:nvGrpSpPr>
        <p:cNvPr id="1" name="Shape 217"/>
        <p:cNvGrpSpPr/>
        <p:nvPr/>
      </p:nvGrpSpPr>
      <p:grpSpPr>
        <a:xfrm>
          <a:off x="0" y="0"/>
          <a:ext cx="0" cy="0"/>
          <a:chOff x="0" y="0"/>
          <a:chExt cx="0" cy="0"/>
        </a:xfrm>
      </p:grpSpPr>
      <p:sp>
        <p:nvSpPr>
          <p:cNvPr id="218" name="Google Shape;218;p88"/>
          <p:cNvSpPr>
            <a:spLocks noGrp="1"/>
          </p:cNvSpPr>
          <p:nvPr>
            <p:ph type="pic" idx="2"/>
          </p:nvPr>
        </p:nvSpPr>
        <p:spPr>
          <a:xfrm>
            <a:off x="152400" y="2592387"/>
            <a:ext cx="8839200" cy="2440594"/>
          </a:xfrm>
          <a:prstGeom prst="rect">
            <a:avLst/>
          </a:prstGeom>
          <a:solidFill>
            <a:srgbClr val="E7E7E5"/>
          </a:solidFill>
          <a:ln>
            <a:noFill/>
          </a:ln>
        </p:spPr>
      </p:sp>
      <p:sp>
        <p:nvSpPr>
          <p:cNvPr id="219" name="Google Shape;219;p88"/>
          <p:cNvSpPr txBox="1">
            <a:spLocks noGrp="1"/>
          </p:cNvSpPr>
          <p:nvPr>
            <p:ph type="body" idx="1"/>
          </p:nvPr>
        </p:nvSpPr>
        <p:spPr>
          <a:xfrm>
            <a:off x="685800" y="1296987"/>
            <a:ext cx="7772400" cy="11430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a:solidFill>
                  <a:srgbClr val="6C6463"/>
                </a:solidFill>
              </a:defRPr>
            </a:lvl1pPr>
            <a:lvl2pPr marL="914400" lvl="1" indent="-330200" algn="l">
              <a:spcBef>
                <a:spcPts val="800"/>
              </a:spcBef>
              <a:spcAft>
                <a:spcPts val="0"/>
              </a:spcAft>
              <a:buClr>
                <a:srgbClr val="6C6463"/>
              </a:buClr>
              <a:buSzPts val="1600"/>
              <a:buChar char="–"/>
              <a:defRPr>
                <a:solidFill>
                  <a:srgbClr val="6C6463"/>
                </a:solidFill>
              </a:defRPr>
            </a:lvl2pPr>
            <a:lvl3pPr marL="1371600" lvl="2" indent="-342900" algn="l">
              <a:spcBef>
                <a:spcPts val="800"/>
              </a:spcBef>
              <a:spcAft>
                <a:spcPts val="0"/>
              </a:spcAft>
              <a:buClr>
                <a:srgbClr val="6C6463"/>
              </a:buClr>
              <a:buSzPts val="1800"/>
              <a:buChar char="•"/>
              <a:defRPr>
                <a:solidFill>
                  <a:srgbClr val="6C6463"/>
                </a:solidFill>
              </a:defRPr>
            </a:lvl3pPr>
            <a:lvl4pPr marL="1828800" lvl="3" indent="-330200" algn="l">
              <a:spcBef>
                <a:spcPts val="320"/>
              </a:spcBef>
              <a:spcAft>
                <a:spcPts val="0"/>
              </a:spcAft>
              <a:buClr>
                <a:srgbClr val="6C6463"/>
              </a:buClr>
              <a:buSzPts val="1600"/>
              <a:buChar char="–"/>
              <a:defRPr>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0" name="Google Shape;220;p88"/>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88"/>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 name="Google Shape;222;p88"/>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23" name="Google Shape;223;p88"/>
          <p:cNvSpPr txBox="1">
            <a:spLocks noGrp="1"/>
          </p:cNvSpPr>
          <p:nvPr>
            <p:ph type="body" idx="3"/>
          </p:nvPr>
        </p:nvSpPr>
        <p:spPr>
          <a:xfrm rot="-5400000">
            <a:off x="7862313" y="3537008"/>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4" name="Google Shape;224;p88"/>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0459316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_Red/Gray 1 Content + Right Photo">
  <p:cSld name="3_Red/Gray 1 Content + Right Photo">
    <p:bg>
      <p:bgPr>
        <a:solidFill>
          <a:schemeClr val="lt1"/>
        </a:solidFill>
        <a:effectLst/>
      </p:bgPr>
    </p:bg>
    <p:spTree>
      <p:nvGrpSpPr>
        <p:cNvPr id="1" name="Shape 225"/>
        <p:cNvGrpSpPr/>
        <p:nvPr/>
      </p:nvGrpSpPr>
      <p:grpSpPr>
        <a:xfrm>
          <a:off x="0" y="0"/>
          <a:ext cx="0" cy="0"/>
          <a:chOff x="0" y="0"/>
          <a:chExt cx="0" cy="0"/>
        </a:xfrm>
      </p:grpSpPr>
      <p:sp>
        <p:nvSpPr>
          <p:cNvPr id="226" name="Google Shape;226;p89"/>
          <p:cNvSpPr>
            <a:spLocks noGrp="1"/>
          </p:cNvSpPr>
          <p:nvPr>
            <p:ph type="pic" idx="2"/>
          </p:nvPr>
        </p:nvSpPr>
        <p:spPr>
          <a:xfrm>
            <a:off x="4572000" y="153988"/>
            <a:ext cx="4419600" cy="4876800"/>
          </a:xfrm>
          <a:prstGeom prst="rect">
            <a:avLst/>
          </a:prstGeom>
          <a:solidFill>
            <a:srgbClr val="E7E7E5"/>
          </a:solidFill>
          <a:ln>
            <a:noFill/>
          </a:ln>
        </p:spPr>
      </p:sp>
      <p:sp>
        <p:nvSpPr>
          <p:cNvPr id="227" name="Google Shape;227;p89"/>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8" name="Google Shape;228;p89"/>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29" name="Google Shape;229;p89"/>
          <p:cNvSpPr txBox="1">
            <a:spLocks noGrp="1"/>
          </p:cNvSpPr>
          <p:nvPr>
            <p:ph type="body" idx="1"/>
          </p:nvPr>
        </p:nvSpPr>
        <p:spPr>
          <a:xfrm>
            <a:off x="685800" y="1677987"/>
            <a:ext cx="3657600" cy="2819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0" name="Google Shape;230;p89"/>
          <p:cNvSpPr txBox="1">
            <a:spLocks noGrp="1"/>
          </p:cNvSpPr>
          <p:nvPr>
            <p:ph type="body" idx="3"/>
          </p:nvPr>
        </p:nvSpPr>
        <p:spPr>
          <a:xfrm rot="-5400000">
            <a:off x="7862312"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1" name="Google Shape;231;p89"/>
          <p:cNvSpPr txBox="1">
            <a:spLocks noGrp="1"/>
          </p:cNvSpPr>
          <p:nvPr>
            <p:ph type="title"/>
          </p:nvPr>
        </p:nvSpPr>
        <p:spPr>
          <a:xfrm>
            <a:off x="685800" y="678715"/>
            <a:ext cx="3657600" cy="830997"/>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3636709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3_Red/Gray Title Only">
  <p:cSld name="3_Red/Gray Title Only">
    <p:bg>
      <p:bgPr>
        <a:solidFill>
          <a:schemeClr val="lt1"/>
        </a:solidFill>
        <a:effectLst/>
      </p:bgPr>
    </p:bg>
    <p:spTree>
      <p:nvGrpSpPr>
        <p:cNvPr id="1" name="Shape 232"/>
        <p:cNvGrpSpPr/>
        <p:nvPr/>
      </p:nvGrpSpPr>
      <p:grpSpPr>
        <a:xfrm>
          <a:off x="0" y="0"/>
          <a:ext cx="0" cy="0"/>
          <a:chOff x="0" y="0"/>
          <a:chExt cx="0" cy="0"/>
        </a:xfrm>
      </p:grpSpPr>
      <p:sp>
        <p:nvSpPr>
          <p:cNvPr id="233" name="Google Shape;233;p90"/>
          <p:cNvSpPr>
            <a:spLocks noGrp="1"/>
          </p:cNvSpPr>
          <p:nvPr>
            <p:ph type="pic" idx="2"/>
          </p:nvPr>
        </p:nvSpPr>
        <p:spPr>
          <a:xfrm>
            <a:off x="152400" y="153987"/>
            <a:ext cx="4419600" cy="4876799"/>
          </a:xfrm>
          <a:prstGeom prst="rect">
            <a:avLst/>
          </a:prstGeom>
          <a:solidFill>
            <a:srgbClr val="E7E7E5"/>
          </a:solidFill>
          <a:ln>
            <a:noFill/>
          </a:ln>
        </p:spPr>
      </p:sp>
      <p:sp>
        <p:nvSpPr>
          <p:cNvPr id="234" name="Google Shape;234;p90"/>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chemeClr val="lt1"/>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5" name="Google Shape;235;p90"/>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36" name="Google Shape;236;p90"/>
          <p:cNvSpPr txBox="1">
            <a:spLocks noGrp="1"/>
          </p:cNvSpPr>
          <p:nvPr>
            <p:ph type="body" idx="1"/>
          </p:nvPr>
        </p:nvSpPr>
        <p:spPr>
          <a:xfrm rot="-5400000">
            <a:off x="3442713"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7" name="Google Shape;237;p90"/>
          <p:cNvSpPr txBox="1">
            <a:spLocks noGrp="1"/>
          </p:cNvSpPr>
          <p:nvPr>
            <p:ph type="title"/>
          </p:nvPr>
        </p:nvSpPr>
        <p:spPr>
          <a:xfrm>
            <a:off x="4877104" y="2188567"/>
            <a:ext cx="3885896" cy="837665"/>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0601250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238"/>
        <p:cNvGrpSpPr/>
        <p:nvPr/>
      </p:nvGrpSpPr>
      <p:grpSpPr>
        <a:xfrm>
          <a:off x="0" y="0"/>
          <a:ext cx="0" cy="0"/>
          <a:chOff x="0" y="0"/>
          <a:chExt cx="0" cy="0"/>
        </a:xfrm>
      </p:grpSpPr>
      <p:sp>
        <p:nvSpPr>
          <p:cNvPr id="239" name="Google Shape;239;p91"/>
          <p:cNvSpPr txBox="1">
            <a:spLocks noGrp="1"/>
          </p:cNvSpPr>
          <p:nvPr>
            <p:ph type="title"/>
          </p:nvPr>
        </p:nvSpPr>
        <p:spPr>
          <a:xfrm>
            <a:off x="628650" y="276042"/>
            <a:ext cx="7886700" cy="460914"/>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BA0C2F"/>
              </a:buClr>
              <a:buSzPts val="3000"/>
              <a:buFont typeface="Gill Sans"/>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573794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1/7/2025</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190966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1/7/2025</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2470141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1/7/2025</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21"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256011445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theme" Target="../theme/theme2.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p>
        </p:txBody>
      </p:sp>
      <p:sp>
        <p:nvSpPr>
          <p:cNvPr id="3" name="Text Placeholder 2"/>
          <p:cNvSpPr>
            <a:spLocks noGrp="1"/>
          </p:cNvSpPr>
          <p:nvPr>
            <p:ph type="body" idx="1"/>
          </p:nvPr>
        </p:nvSpPr>
        <p:spPr>
          <a:xfrm>
            <a:off x="685800" y="1296987"/>
            <a:ext cx="7772400" cy="3200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4" name="Date Placeholder 3"/>
          <p:cNvSpPr>
            <a:spLocks noGrp="1"/>
          </p:cNvSpPr>
          <p:nvPr>
            <p:ph type="dt" sz="half" idx="2"/>
          </p:nvPr>
        </p:nvSpPr>
        <p:spPr>
          <a:xfrm>
            <a:off x="152400" y="4864207"/>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C017F59-29DA-6F48-B92A-5AD511CC2D63}" type="datetime1">
              <a:rPr lang="en-US" smtClean="0"/>
              <a:pPr/>
              <a:t>1/7/2025</a:t>
            </a:fld>
            <a:endParaRPr lang="en-US"/>
          </a:p>
        </p:txBody>
      </p:sp>
      <p:sp>
        <p:nvSpPr>
          <p:cNvPr id="5" name="Footer Placeholder 4"/>
          <p:cNvSpPr>
            <a:spLocks noGrp="1"/>
          </p:cNvSpPr>
          <p:nvPr>
            <p:ph type="ftr" sz="quarter" idx="3"/>
          </p:nvPr>
        </p:nvSpPr>
        <p:spPr>
          <a:xfrm>
            <a:off x="3124200" y="4864207"/>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6" name="Slide Number Placeholder 5"/>
          <p:cNvSpPr>
            <a:spLocks noGrp="1"/>
          </p:cNvSpPr>
          <p:nvPr>
            <p:ph type="sldNum" sz="quarter" idx="4"/>
          </p:nvPr>
        </p:nvSpPr>
        <p:spPr>
          <a:xfrm>
            <a:off x="6858000" y="4864207"/>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4" name="Frame 13"/>
          <p:cNvSpPr/>
          <p:nvPr/>
        </p:nvSpPr>
        <p:spPr>
          <a:xfrm>
            <a:off x="0" y="0"/>
            <a:ext cx="9144000" cy="5189384"/>
          </a:xfrm>
          <a:prstGeom prst="frame">
            <a:avLst>
              <a:gd name="adj1" fmla="val 2963"/>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solidFill>
                <a:srgbClr val="FFFFFF"/>
              </a:solidFill>
              <a:latin typeface="Gill Sans MT"/>
              <a:cs typeface="Gill Sans MT"/>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674" r:id="rId2"/>
    <p:sldLayoutId id="2147483654" r:id="rId3"/>
    <p:sldLayoutId id="2147483708" r:id="rId4"/>
    <p:sldLayoutId id="2147483709" r:id="rId5"/>
    <p:sldLayoutId id="2147483758" r:id="rId6"/>
    <p:sldLayoutId id="2147483710" r:id="rId7"/>
    <p:sldLayoutId id="2147483711" r:id="rId8"/>
    <p:sldLayoutId id="2147483712" r:id="rId9"/>
    <p:sldLayoutId id="2147483714" r:id="rId10"/>
    <p:sldLayoutId id="2147483738" r:id="rId11"/>
    <p:sldLayoutId id="2147483739" r:id="rId12"/>
    <p:sldLayoutId id="2147483740" r:id="rId13"/>
    <p:sldLayoutId id="2147483741" r:id="rId14"/>
    <p:sldLayoutId id="2147483742" r:id="rId15"/>
    <p:sldLayoutId id="2147483743" r:id="rId16"/>
    <p:sldLayoutId id="2147483696" r:id="rId17"/>
    <p:sldLayoutId id="2147483744" r:id="rId18"/>
    <p:sldLayoutId id="2147483793" r:id="rId19"/>
    <p:sldLayoutId id="2147483745" r:id="rId20"/>
    <p:sldLayoutId id="2147483746" r:id="rId21"/>
    <p:sldLayoutId id="2147483747" r:id="rId22"/>
    <p:sldLayoutId id="2147483748" r:id="rId23"/>
    <p:sldLayoutId id="2147483749" r:id="rId24"/>
    <p:sldLayoutId id="2147483750" r:id="rId25"/>
    <p:sldLayoutId id="2147483751" r:id="rId26"/>
    <p:sldLayoutId id="2147483752" r:id="rId27"/>
    <p:sldLayoutId id="2147483753" r:id="rId28"/>
    <p:sldLayoutId id="2147483754" r:id="rId29"/>
    <p:sldLayoutId id="2147483755" r:id="rId30"/>
    <p:sldLayoutId id="2147483756" r:id="rId31"/>
    <p:sldLayoutId id="2147483757" r:id="rId32"/>
    <p:sldLayoutId id="2147483759" r:id="rId33"/>
  </p:sldLayoutIdLst>
  <p:hf hdr="0"/>
  <p:txStyles>
    <p:titleStyle>
      <a:lvl1pPr algn="l" defTabSz="457200" rtl="0" eaLnBrk="1" latinLnBrk="0" hangingPunct="1">
        <a:spcBef>
          <a:spcPct val="0"/>
        </a:spcBef>
        <a:buNone/>
        <a:defRPr sz="24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Shape 9"/>
        <p:cNvGrpSpPr/>
        <p:nvPr/>
      </p:nvGrpSpPr>
      <p:grpSpPr>
        <a:xfrm>
          <a:off x="0" y="0"/>
          <a:ext cx="0" cy="0"/>
          <a:chOff x="0" y="0"/>
          <a:chExt cx="0" cy="0"/>
        </a:xfrm>
      </p:grpSpPr>
      <p:sp>
        <p:nvSpPr>
          <p:cNvPr id="10" name="Google Shape;10;p59"/>
          <p:cNvSpPr txBox="1">
            <a:spLocks noGrp="1"/>
          </p:cNvSpPr>
          <p:nvPr>
            <p:ph type="title"/>
          </p:nvPr>
        </p:nvSpPr>
        <p:spPr>
          <a:xfrm>
            <a:off x="686104" y="682922"/>
            <a:ext cx="7772400" cy="461665"/>
          </a:xfrm>
          <a:prstGeom prst="rect">
            <a:avLst/>
          </a:prstGeom>
          <a:noFill/>
          <a:ln>
            <a:noFill/>
          </a:ln>
        </p:spPr>
        <p:txBody>
          <a:bodyPr spcFirstLastPara="1" wrap="square" lIns="91425" tIns="45700" rIns="91425" bIns="45700" anchor="b" anchorCtr="0">
            <a:spAutoFit/>
          </a:bodyPr>
          <a:lstStyle>
            <a:lvl1pPr marR="0" lvl="0" algn="l" rtl="0">
              <a:spcBef>
                <a:spcPts val="0"/>
              </a:spcBef>
              <a:spcAft>
                <a:spcPts val="0"/>
              </a:spcAft>
              <a:buClr>
                <a:srgbClr val="BA0C2F"/>
              </a:buClr>
              <a:buSzPts val="2400"/>
              <a:buFont typeface="Gill Sans"/>
              <a:buNone/>
              <a:defRPr sz="2400" b="0" i="0" u="none" strike="noStrike" cap="none">
                <a:solidFill>
                  <a:srgbClr val="BA0C2F"/>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9"/>
          <p:cNvSpPr txBox="1">
            <a:spLocks noGrp="1"/>
          </p:cNvSpPr>
          <p:nvPr>
            <p:ph type="body" idx="1"/>
          </p:nvPr>
        </p:nvSpPr>
        <p:spPr>
          <a:xfrm>
            <a:off x="685800" y="1296987"/>
            <a:ext cx="7772400" cy="3200400"/>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L="1371600" marR="0" lvl="2" indent="-342900"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L="1828800" marR="0" lvl="3" indent="-330200"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L="2286000" marR="0" lvl="4" indent="-317500"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2" name="Google Shape;12;p59"/>
          <p:cNvSpPr txBox="1">
            <a:spLocks noGrp="1"/>
          </p:cNvSpPr>
          <p:nvPr>
            <p:ph type="dt" idx="10"/>
          </p:nvPr>
        </p:nvSpPr>
        <p:spPr>
          <a:xfrm>
            <a:off x="152400" y="4864207"/>
            <a:ext cx="2133600" cy="186148"/>
          </a:xfrm>
          <a:prstGeom prst="rect">
            <a:avLst/>
          </a:prstGeom>
          <a:noFill/>
          <a:ln>
            <a:noFill/>
          </a:ln>
        </p:spPr>
        <p:txBody>
          <a:bodyPr spcFirstLastPara="1" wrap="square" lIns="91425" tIns="45700" rIns="91425" bIns="45700" anchor="ctr" anchorCtr="0">
            <a:spAutoFit/>
          </a:bodyPr>
          <a:lstStyle>
            <a:lvl1pPr marR="0" lvl="0" algn="l" rtl="0">
              <a:spcBef>
                <a:spcPts val="0"/>
              </a:spcBef>
              <a:spcAft>
                <a:spcPts val="0"/>
              </a:spcAft>
              <a:buSzPts val="1400"/>
              <a:buNone/>
              <a:defRPr sz="6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3" name="Google Shape;13;p59"/>
          <p:cNvSpPr txBox="1">
            <a:spLocks noGrp="1"/>
          </p:cNvSpPr>
          <p:nvPr>
            <p:ph type="ftr" idx="11"/>
          </p:nvPr>
        </p:nvSpPr>
        <p:spPr>
          <a:xfrm>
            <a:off x="3124200" y="4864207"/>
            <a:ext cx="2895600" cy="186148"/>
          </a:xfrm>
          <a:prstGeom prst="rect">
            <a:avLst/>
          </a:prstGeom>
          <a:noFill/>
          <a:ln>
            <a:noFill/>
          </a:ln>
        </p:spPr>
        <p:txBody>
          <a:bodyPr spcFirstLastPara="1" wrap="square" lIns="91425" tIns="45700" rIns="91425" bIns="45700" anchor="ctr" anchorCtr="0">
            <a:spAutoFit/>
          </a:bodyPr>
          <a:lstStyle>
            <a:lvl1pPr marR="0" lvl="0" algn="ctr" rtl="0">
              <a:spcBef>
                <a:spcPts val="0"/>
              </a:spcBef>
              <a:spcAft>
                <a:spcPts val="0"/>
              </a:spcAft>
              <a:buSzPts val="1400"/>
              <a:buNone/>
              <a:defRPr sz="6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4" name="Google Shape;14;p59"/>
          <p:cNvSpPr txBox="1">
            <a:spLocks noGrp="1"/>
          </p:cNvSpPr>
          <p:nvPr>
            <p:ph type="sldNum" idx="12"/>
          </p:nvPr>
        </p:nvSpPr>
        <p:spPr>
          <a:xfrm>
            <a:off x="6858000" y="4864207"/>
            <a:ext cx="2133600" cy="186148"/>
          </a:xfrm>
          <a:prstGeom prst="rect">
            <a:avLst/>
          </a:prstGeom>
          <a:noFill/>
          <a:ln>
            <a:noFill/>
          </a:ln>
        </p:spPr>
        <p:txBody>
          <a:bodyPr spcFirstLastPara="1" wrap="square" lIns="91425" tIns="45700" rIns="91425" bIns="45700" anchor="ctr" anchorCtr="0">
            <a:spAutoFit/>
          </a:bodyPr>
          <a:lstStyle>
            <a:lvl1pPr marL="0" marR="0" lvl="0" indent="0" algn="r" rtl="0">
              <a:spcBef>
                <a:spcPts val="0"/>
              </a:spcBef>
              <a:buNone/>
              <a:defRPr sz="600" b="0" i="0" u="none" strike="noStrike" cap="none">
                <a:solidFill>
                  <a:srgbClr val="6C6463"/>
                </a:solidFill>
                <a:latin typeface="Gill Sans"/>
                <a:ea typeface="Gill Sans"/>
                <a:cs typeface="Gill Sans"/>
                <a:sym typeface="Gill Sans"/>
              </a:defRPr>
            </a:lvl1pPr>
            <a:lvl2pPr marL="0" marR="0" lvl="1" indent="0" algn="r" rtl="0">
              <a:spcBef>
                <a:spcPts val="0"/>
              </a:spcBef>
              <a:buNone/>
              <a:defRPr sz="600" b="0" i="0" u="none" strike="noStrike" cap="none">
                <a:solidFill>
                  <a:srgbClr val="6C6463"/>
                </a:solidFill>
                <a:latin typeface="Gill Sans"/>
                <a:ea typeface="Gill Sans"/>
                <a:cs typeface="Gill Sans"/>
                <a:sym typeface="Gill Sans"/>
              </a:defRPr>
            </a:lvl2pPr>
            <a:lvl3pPr marL="0" marR="0" lvl="2" indent="0" algn="r" rtl="0">
              <a:spcBef>
                <a:spcPts val="0"/>
              </a:spcBef>
              <a:buNone/>
              <a:defRPr sz="600" b="0" i="0" u="none" strike="noStrike" cap="none">
                <a:solidFill>
                  <a:srgbClr val="6C6463"/>
                </a:solidFill>
                <a:latin typeface="Gill Sans"/>
                <a:ea typeface="Gill Sans"/>
                <a:cs typeface="Gill Sans"/>
                <a:sym typeface="Gill Sans"/>
              </a:defRPr>
            </a:lvl3pPr>
            <a:lvl4pPr marL="0" marR="0" lvl="3" indent="0" algn="r" rtl="0">
              <a:spcBef>
                <a:spcPts val="0"/>
              </a:spcBef>
              <a:buNone/>
              <a:defRPr sz="600" b="0" i="0" u="none" strike="noStrike" cap="none">
                <a:solidFill>
                  <a:srgbClr val="6C6463"/>
                </a:solidFill>
                <a:latin typeface="Gill Sans"/>
                <a:ea typeface="Gill Sans"/>
                <a:cs typeface="Gill Sans"/>
                <a:sym typeface="Gill Sans"/>
              </a:defRPr>
            </a:lvl4pPr>
            <a:lvl5pPr marL="0" marR="0" lvl="4" indent="0" algn="r" rtl="0">
              <a:spcBef>
                <a:spcPts val="0"/>
              </a:spcBef>
              <a:buNone/>
              <a:defRPr sz="600" b="0" i="0" u="none" strike="noStrike" cap="none">
                <a:solidFill>
                  <a:srgbClr val="6C6463"/>
                </a:solidFill>
                <a:latin typeface="Gill Sans"/>
                <a:ea typeface="Gill Sans"/>
                <a:cs typeface="Gill Sans"/>
                <a:sym typeface="Gill Sans"/>
              </a:defRPr>
            </a:lvl5pPr>
            <a:lvl6pPr marL="0" marR="0" lvl="5" indent="0" algn="r" rtl="0">
              <a:spcBef>
                <a:spcPts val="0"/>
              </a:spcBef>
              <a:buNone/>
              <a:defRPr sz="600" b="0" i="0" u="none" strike="noStrike" cap="none">
                <a:solidFill>
                  <a:srgbClr val="6C6463"/>
                </a:solidFill>
                <a:latin typeface="Gill Sans"/>
                <a:ea typeface="Gill Sans"/>
                <a:cs typeface="Gill Sans"/>
                <a:sym typeface="Gill Sans"/>
              </a:defRPr>
            </a:lvl6pPr>
            <a:lvl7pPr marL="0" marR="0" lvl="6" indent="0" algn="r" rtl="0">
              <a:spcBef>
                <a:spcPts val="0"/>
              </a:spcBef>
              <a:buNone/>
              <a:defRPr sz="600" b="0" i="0" u="none" strike="noStrike" cap="none">
                <a:solidFill>
                  <a:srgbClr val="6C6463"/>
                </a:solidFill>
                <a:latin typeface="Gill Sans"/>
                <a:ea typeface="Gill Sans"/>
                <a:cs typeface="Gill Sans"/>
                <a:sym typeface="Gill Sans"/>
              </a:defRPr>
            </a:lvl7pPr>
            <a:lvl8pPr marL="0" marR="0" lvl="7" indent="0" algn="r" rtl="0">
              <a:spcBef>
                <a:spcPts val="0"/>
              </a:spcBef>
              <a:buNone/>
              <a:defRPr sz="600" b="0" i="0" u="none" strike="noStrike" cap="none">
                <a:solidFill>
                  <a:srgbClr val="6C6463"/>
                </a:solidFill>
                <a:latin typeface="Gill Sans"/>
                <a:ea typeface="Gill Sans"/>
                <a:cs typeface="Gill Sans"/>
                <a:sym typeface="Gill Sans"/>
              </a:defRPr>
            </a:lvl8pPr>
            <a:lvl9pPr marL="0" marR="0" lvl="8" indent="0" algn="r" rtl="0">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59"/>
          <p:cNvSpPr/>
          <p:nvPr/>
        </p:nvSpPr>
        <p:spPr>
          <a:xfrm>
            <a:off x="0" y="0"/>
            <a:ext cx="9144000" cy="5189384"/>
          </a:xfrm>
          <a:prstGeom prst="frame">
            <a:avLst>
              <a:gd name="adj1" fmla="val 2963"/>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Gill Sans"/>
              <a:ea typeface="Gill Sans"/>
              <a:cs typeface="Gill Sans"/>
              <a:sym typeface="Gill Sans"/>
            </a:endParaRPr>
          </a:p>
        </p:txBody>
      </p:sp>
    </p:spTree>
    <p:extLst>
      <p:ext uri="{BB962C8B-B14F-4D97-AF65-F5344CB8AC3E}">
        <p14:creationId xmlns:p14="http://schemas.microsoft.com/office/powerpoint/2010/main" val="3098028784"/>
      </p:ext>
    </p:extLst>
  </p:cSld>
  <p:clrMap bg1="lt1" tx1="dk1" bg2="dk2"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 id="2147483780" r:id="rId19"/>
    <p:sldLayoutId id="2147483781" r:id="rId20"/>
    <p:sldLayoutId id="2147483782" r:id="rId21"/>
    <p:sldLayoutId id="2147483783" r:id="rId22"/>
    <p:sldLayoutId id="2147483784" r:id="rId23"/>
    <p:sldLayoutId id="2147483785" r:id="rId24"/>
    <p:sldLayoutId id="2147483786" r:id="rId25"/>
    <p:sldLayoutId id="2147483787" r:id="rId26"/>
    <p:sldLayoutId id="2147483788" r:id="rId27"/>
    <p:sldLayoutId id="2147483789" r:id="rId28"/>
    <p:sldLayoutId id="2147483790" r:id="rId29"/>
    <p:sldLayoutId id="2147483791" r:id="rId30"/>
    <p:sldLayoutId id="2147483792" r:id="rId3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CF0797EA-584A-27C4-24D0-29A1B72ABFC0}"/>
              </a:ext>
            </a:extLst>
          </p:cNvPr>
          <p:cNvSpPr>
            <a:spLocks noGrp="1"/>
          </p:cNvSpPr>
          <p:nvPr>
            <p:ph type="subTitle" idx="1"/>
          </p:nvPr>
        </p:nvSpPr>
        <p:spPr>
          <a:xfrm>
            <a:off x="685799" y="3135206"/>
            <a:ext cx="6977744" cy="1209781"/>
          </a:xfrm>
        </p:spPr>
        <p:txBody>
          <a:bodyPr vert="horz" lIns="91440" tIns="45720" rIns="91440" bIns="45720" rtlCol="0" anchor="t">
            <a:normAutofit fontScale="85000" lnSpcReduction="10000"/>
          </a:bodyPr>
          <a:lstStyle/>
          <a:p>
            <a:r>
              <a:rPr lang="en-US"/>
              <a:t>This template shall be used to submit a concept paper of </a:t>
            </a:r>
            <a:r>
              <a:rPr lang="en-US" b="1" u="sng"/>
              <a:t>no more than 12 slides</a:t>
            </a:r>
            <a:r>
              <a:rPr lang="en-US" b="1"/>
              <a:t> </a:t>
            </a:r>
            <a:r>
              <a:rPr lang="en-US"/>
              <a:t>in response to the Annual Program Statement (APS) Addendum. If preferred, applicants may use their own branding.</a:t>
            </a:r>
          </a:p>
          <a:p>
            <a:r>
              <a:rPr lang="en-US" sz="2800">
                <a:solidFill>
                  <a:srgbClr val="FF0000"/>
                </a:solidFill>
                <a:highlight>
                  <a:srgbClr val="FFFF00"/>
                </a:highlight>
              </a:rPr>
              <a:t>PLEASE DELETE THIS SLIDE BEFORE SUBMITTING</a:t>
            </a:r>
          </a:p>
        </p:txBody>
      </p:sp>
      <p:sp>
        <p:nvSpPr>
          <p:cNvPr id="4" name="Slide Number Placeholder 3">
            <a:extLst>
              <a:ext uri="{FF2B5EF4-FFF2-40B4-BE49-F238E27FC236}">
                <a16:creationId xmlns:a16="http://schemas.microsoft.com/office/drawing/2014/main" id="{1BEE20E0-5DA2-CAD5-8E98-894A5790FDB7}"/>
              </a:ext>
            </a:extLst>
          </p:cNvPr>
          <p:cNvSpPr>
            <a:spLocks noGrp="1"/>
          </p:cNvSpPr>
          <p:nvPr>
            <p:ph type="sldNum" sz="quarter" idx="4"/>
          </p:nvPr>
        </p:nvSpPr>
        <p:spPr/>
        <p:txBody>
          <a:bodyPr/>
          <a:lstStyle/>
          <a:p>
            <a:fld id="{42782948-4DBE-204D-AB9E-B65E067054AE}" type="slidenum">
              <a:rPr lang="en-US" smtClean="0"/>
              <a:pPr/>
              <a:t>1</a:t>
            </a:fld>
            <a:endParaRPr lang="en-US"/>
          </a:p>
        </p:txBody>
      </p:sp>
      <p:sp>
        <p:nvSpPr>
          <p:cNvPr id="5" name="Title 4">
            <a:extLst>
              <a:ext uri="{FF2B5EF4-FFF2-40B4-BE49-F238E27FC236}">
                <a16:creationId xmlns:a16="http://schemas.microsoft.com/office/drawing/2014/main" id="{6B26ABA6-892D-62EB-C283-C45DC08A86C0}"/>
              </a:ext>
            </a:extLst>
          </p:cNvPr>
          <p:cNvSpPr>
            <a:spLocks noGrp="1"/>
          </p:cNvSpPr>
          <p:nvPr>
            <p:ph type="ctrTitle"/>
          </p:nvPr>
        </p:nvSpPr>
        <p:spPr>
          <a:xfrm>
            <a:off x="685799" y="1601787"/>
            <a:ext cx="7653529" cy="1209781"/>
          </a:xfrm>
        </p:spPr>
        <p:txBody>
          <a:bodyPr>
            <a:normAutofit fontScale="90000"/>
          </a:bodyPr>
          <a:lstStyle/>
          <a:p>
            <a:r>
              <a:rPr lang="en-US"/>
              <a:t>Scaling Innovative Green and Resilient Enterprises and Projects in Fiji and Papua New Guinea (2025-0016-005-APS Addendum)</a:t>
            </a:r>
            <a:br>
              <a:rPr lang="en-US"/>
            </a:br>
            <a:br>
              <a:rPr lang="en-US"/>
            </a:br>
            <a:r>
              <a:rPr lang="en-US"/>
              <a:t>CONCEPT NOTE TEMPLATE</a:t>
            </a:r>
            <a:br>
              <a:rPr lang="en-US"/>
            </a:br>
            <a:endParaRPr lang="en-US"/>
          </a:p>
        </p:txBody>
      </p:sp>
    </p:spTree>
    <p:extLst>
      <p:ext uri="{BB962C8B-B14F-4D97-AF65-F5344CB8AC3E}">
        <p14:creationId xmlns:p14="http://schemas.microsoft.com/office/powerpoint/2010/main" val="3764596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34B5A3-EFE5-5EBC-6A6F-8F1AFADF65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
        <p:nvSpPr>
          <p:cNvPr id="3" name="Title 2">
            <a:extLst>
              <a:ext uri="{FF2B5EF4-FFF2-40B4-BE49-F238E27FC236}">
                <a16:creationId xmlns:a16="http://schemas.microsoft.com/office/drawing/2014/main" id="{6E01D951-7BB5-E8AC-6A4B-0F236F9999DD}"/>
              </a:ext>
            </a:extLst>
          </p:cNvPr>
          <p:cNvSpPr>
            <a:spLocks noGrp="1"/>
          </p:cNvSpPr>
          <p:nvPr>
            <p:ph type="title"/>
          </p:nvPr>
        </p:nvSpPr>
        <p:spPr>
          <a:xfrm>
            <a:off x="685800" y="153988"/>
            <a:ext cx="7772400" cy="461665"/>
          </a:xfrm>
        </p:spPr>
        <p:txBody>
          <a:bodyPr/>
          <a:lstStyle/>
          <a:p>
            <a:r>
              <a:rPr lang="en-US"/>
              <a:t>Grant Funding Requested </a:t>
            </a:r>
          </a:p>
        </p:txBody>
      </p:sp>
      <p:sp>
        <p:nvSpPr>
          <p:cNvPr id="4" name="Text Placeholder 3">
            <a:extLst>
              <a:ext uri="{FF2B5EF4-FFF2-40B4-BE49-F238E27FC236}">
                <a16:creationId xmlns:a16="http://schemas.microsoft.com/office/drawing/2014/main" id="{F7080A87-86D3-345B-CDB9-11B8D3623CCB}"/>
              </a:ext>
            </a:extLst>
          </p:cNvPr>
          <p:cNvSpPr>
            <a:spLocks noGrp="1"/>
          </p:cNvSpPr>
          <p:nvPr>
            <p:ph type="body" idx="1"/>
          </p:nvPr>
        </p:nvSpPr>
        <p:spPr>
          <a:xfrm>
            <a:off x="685800" y="728027"/>
            <a:ext cx="7772400" cy="3200400"/>
          </a:xfrm>
        </p:spPr>
        <p:txBody>
          <a:bodyPr/>
          <a:lstStyle/>
          <a:p>
            <a:pPr marL="127000" indent="0">
              <a:buNone/>
            </a:pPr>
            <a:r>
              <a:rPr lang="en-US"/>
              <a:t>For the USAID grant, please provide a summary budget for proposed activities in the local currency of organization. Applicants must fill out the rows included below but may add additional rows as needed. </a:t>
            </a:r>
          </a:p>
          <a:p>
            <a:pPr marL="127000" indent="0">
              <a:buNone/>
            </a:pPr>
            <a:endParaRPr lang="en-US"/>
          </a:p>
          <a:p>
            <a:pPr marL="127000" indent="0">
              <a:buNone/>
            </a:pPr>
            <a:endParaRPr lang="en-US"/>
          </a:p>
        </p:txBody>
      </p:sp>
      <p:graphicFrame>
        <p:nvGraphicFramePr>
          <p:cNvPr id="5" name="Table 5">
            <a:extLst>
              <a:ext uri="{FF2B5EF4-FFF2-40B4-BE49-F238E27FC236}">
                <a16:creationId xmlns:a16="http://schemas.microsoft.com/office/drawing/2014/main" id="{31C4DBA5-3FE0-DAC8-D33F-3502A2A60D09}"/>
              </a:ext>
            </a:extLst>
          </p:cNvPr>
          <p:cNvGraphicFramePr>
            <a:graphicFrameLocks noGrp="1"/>
          </p:cNvGraphicFramePr>
          <p:nvPr>
            <p:extLst>
              <p:ext uri="{D42A27DB-BD31-4B8C-83A1-F6EECF244321}">
                <p14:modId xmlns:p14="http://schemas.microsoft.com/office/powerpoint/2010/main" val="516372908"/>
              </p:ext>
            </p:extLst>
          </p:nvPr>
        </p:nvGraphicFramePr>
        <p:xfrm>
          <a:off x="506304" y="1694688"/>
          <a:ext cx="8143920" cy="3072384"/>
        </p:xfrm>
        <a:graphic>
          <a:graphicData uri="http://schemas.openxmlformats.org/drawingml/2006/table">
            <a:tbl>
              <a:tblPr firstRow="1" bandRow="1">
                <a:tableStyleId>{7DF18680-E054-41AD-8BC1-D1AEF772440D}</a:tableStyleId>
              </a:tblPr>
              <a:tblGrid>
                <a:gridCol w="2035980">
                  <a:extLst>
                    <a:ext uri="{9D8B030D-6E8A-4147-A177-3AD203B41FA5}">
                      <a16:colId xmlns:a16="http://schemas.microsoft.com/office/drawing/2014/main" val="1779312490"/>
                    </a:ext>
                  </a:extLst>
                </a:gridCol>
                <a:gridCol w="2035980">
                  <a:extLst>
                    <a:ext uri="{9D8B030D-6E8A-4147-A177-3AD203B41FA5}">
                      <a16:colId xmlns:a16="http://schemas.microsoft.com/office/drawing/2014/main" val="2971866032"/>
                    </a:ext>
                  </a:extLst>
                </a:gridCol>
                <a:gridCol w="2035980">
                  <a:extLst>
                    <a:ext uri="{9D8B030D-6E8A-4147-A177-3AD203B41FA5}">
                      <a16:colId xmlns:a16="http://schemas.microsoft.com/office/drawing/2014/main" val="2090454295"/>
                    </a:ext>
                  </a:extLst>
                </a:gridCol>
                <a:gridCol w="2035980">
                  <a:extLst>
                    <a:ext uri="{9D8B030D-6E8A-4147-A177-3AD203B41FA5}">
                      <a16:colId xmlns:a16="http://schemas.microsoft.com/office/drawing/2014/main" val="167342358"/>
                    </a:ext>
                  </a:extLst>
                </a:gridCol>
              </a:tblGrid>
              <a:tr h="453564">
                <a:tc>
                  <a:txBody>
                    <a:bodyPr/>
                    <a:lstStyle/>
                    <a:p>
                      <a:pPr algn="ctr"/>
                      <a:r>
                        <a:rPr lang="en-US" sz="1000">
                          <a:solidFill>
                            <a:schemeClr val="tx1">
                              <a:lumMod val="75000"/>
                              <a:lumOff val="25000"/>
                            </a:schemeClr>
                          </a:solidFill>
                        </a:rPr>
                        <a:t>Budget Category</a:t>
                      </a:r>
                    </a:p>
                  </a:txBody>
                  <a:tcPr/>
                </a:tc>
                <a:tc>
                  <a:txBody>
                    <a:bodyPr/>
                    <a:lstStyle/>
                    <a:p>
                      <a:pPr algn="ctr"/>
                      <a:r>
                        <a:rPr lang="en-US" sz="1000" b="1" i="0" u="none" strike="noStrike" cap="none">
                          <a:solidFill>
                            <a:schemeClr val="tx1">
                              <a:lumMod val="75000"/>
                              <a:lumOff val="25000"/>
                            </a:schemeClr>
                          </a:solidFill>
                          <a:latin typeface="+mn-lt"/>
                          <a:ea typeface="+mn-ea"/>
                          <a:cs typeface="+mn-cs"/>
                          <a:sym typeface="Arial"/>
                        </a:rPr>
                        <a:t>Units</a:t>
                      </a:r>
                    </a:p>
                  </a:txBody>
                  <a:tcPr/>
                </a:tc>
                <a:tc>
                  <a:txBody>
                    <a:bodyPr/>
                    <a:lstStyle/>
                    <a:p>
                      <a:pPr algn="ctr"/>
                      <a:r>
                        <a:rPr lang="en-US" sz="1000" b="1" i="0" u="none" strike="noStrike" cap="none">
                          <a:solidFill>
                            <a:schemeClr val="tx1">
                              <a:lumMod val="75000"/>
                              <a:lumOff val="25000"/>
                            </a:schemeClr>
                          </a:solidFill>
                          <a:latin typeface="+mn-lt"/>
                          <a:ea typeface="+mn-ea"/>
                          <a:cs typeface="+mn-cs"/>
                          <a:sym typeface="Arial"/>
                        </a:rPr>
                        <a:t>Rate or Cost per unit</a:t>
                      </a:r>
                    </a:p>
                  </a:txBody>
                  <a:tcPr/>
                </a:tc>
                <a:tc>
                  <a:txBody>
                    <a:bodyPr/>
                    <a:lstStyle/>
                    <a:p>
                      <a:pPr algn="ctr"/>
                      <a:r>
                        <a:rPr lang="en-US" sz="1000" b="1" i="0" u="none" strike="noStrike" cap="none">
                          <a:solidFill>
                            <a:schemeClr val="tx1">
                              <a:lumMod val="75000"/>
                              <a:lumOff val="25000"/>
                            </a:schemeClr>
                          </a:solidFill>
                          <a:latin typeface="+mn-lt"/>
                          <a:ea typeface="+mn-ea"/>
                          <a:cs typeface="+mn-cs"/>
                          <a:sym typeface="Arial"/>
                        </a:rPr>
                        <a:t>Total</a:t>
                      </a:r>
                    </a:p>
                  </a:txBody>
                  <a:tcPr/>
                </a:tc>
                <a:extLst>
                  <a:ext uri="{0D108BD9-81ED-4DB2-BD59-A6C34878D82A}">
                    <a16:rowId xmlns:a16="http://schemas.microsoft.com/office/drawing/2014/main" val="522825257"/>
                  </a:ext>
                </a:extLst>
              </a:tr>
              <a:tr h="436470">
                <a:tc>
                  <a:txBody>
                    <a:bodyPr/>
                    <a:lstStyle/>
                    <a:p>
                      <a:pPr algn="ctr"/>
                      <a:r>
                        <a:rPr lang="en-US" sz="1000" i="1"/>
                        <a:t>Personnel Costs</a:t>
                      </a:r>
                    </a:p>
                  </a:txBody>
                  <a:tcPr/>
                </a:tc>
                <a:tc>
                  <a:txBody>
                    <a:bodyPr/>
                    <a:lstStyle/>
                    <a:p>
                      <a:endParaRPr lang="en-US" sz="1000"/>
                    </a:p>
                  </a:txBody>
                  <a:tcPr/>
                </a:tc>
                <a:tc>
                  <a:txBody>
                    <a:bodyPr/>
                    <a:lstStyle/>
                    <a:p>
                      <a:endParaRPr lang="en-US" sz="1000"/>
                    </a:p>
                  </a:txBody>
                  <a:tcPr/>
                </a:tc>
                <a:tc>
                  <a:txBody>
                    <a:bodyPr/>
                    <a:lstStyle/>
                    <a:p>
                      <a:endParaRPr lang="en-US" sz="1000"/>
                    </a:p>
                  </a:txBody>
                  <a:tcPr/>
                </a:tc>
                <a:extLst>
                  <a:ext uri="{0D108BD9-81ED-4DB2-BD59-A6C34878D82A}">
                    <a16:rowId xmlns:a16="http://schemas.microsoft.com/office/drawing/2014/main" val="2131961856"/>
                  </a:ext>
                </a:extLst>
              </a:tr>
              <a:tr h="436470">
                <a:tc>
                  <a:txBody>
                    <a:bodyPr/>
                    <a:lstStyle/>
                    <a:p>
                      <a:pPr algn="ctr"/>
                      <a:r>
                        <a:rPr lang="en-US" sz="1000"/>
                        <a:t>Long-term </a:t>
                      </a:r>
                    </a:p>
                  </a:txBody>
                  <a:tcPr/>
                </a:tc>
                <a:tc>
                  <a:txBody>
                    <a:bodyPr/>
                    <a:lstStyle/>
                    <a:p>
                      <a:endParaRPr lang="en-US" sz="1000"/>
                    </a:p>
                  </a:txBody>
                  <a:tcPr/>
                </a:tc>
                <a:tc>
                  <a:txBody>
                    <a:bodyPr/>
                    <a:lstStyle/>
                    <a:p>
                      <a:endParaRPr lang="en-US" sz="1000"/>
                    </a:p>
                  </a:txBody>
                  <a:tcPr/>
                </a:tc>
                <a:tc>
                  <a:txBody>
                    <a:bodyPr/>
                    <a:lstStyle/>
                    <a:p>
                      <a:endParaRPr lang="en-US" sz="1000"/>
                    </a:p>
                  </a:txBody>
                  <a:tcPr/>
                </a:tc>
                <a:extLst>
                  <a:ext uri="{0D108BD9-81ED-4DB2-BD59-A6C34878D82A}">
                    <a16:rowId xmlns:a16="http://schemas.microsoft.com/office/drawing/2014/main" val="2492714693"/>
                  </a:ext>
                </a:extLst>
              </a:tr>
              <a:tr h="436470">
                <a:tc>
                  <a:txBody>
                    <a:bodyPr/>
                    <a:lstStyle/>
                    <a:p>
                      <a:pPr algn="ctr"/>
                      <a:r>
                        <a:rPr lang="en-US" sz="1000"/>
                        <a:t>Consultants</a:t>
                      </a:r>
                    </a:p>
                  </a:txBody>
                  <a:tcPr/>
                </a:tc>
                <a:tc>
                  <a:txBody>
                    <a:bodyPr/>
                    <a:lstStyle/>
                    <a:p>
                      <a:endParaRPr lang="en-US" sz="1000"/>
                    </a:p>
                  </a:txBody>
                  <a:tcPr/>
                </a:tc>
                <a:tc>
                  <a:txBody>
                    <a:bodyPr/>
                    <a:lstStyle/>
                    <a:p>
                      <a:endParaRPr lang="en-US" sz="1000"/>
                    </a:p>
                  </a:txBody>
                  <a:tcPr/>
                </a:tc>
                <a:tc>
                  <a:txBody>
                    <a:bodyPr/>
                    <a:lstStyle/>
                    <a:p>
                      <a:endParaRPr lang="en-US" sz="1000"/>
                    </a:p>
                  </a:txBody>
                  <a:tcPr/>
                </a:tc>
                <a:extLst>
                  <a:ext uri="{0D108BD9-81ED-4DB2-BD59-A6C34878D82A}">
                    <a16:rowId xmlns:a16="http://schemas.microsoft.com/office/drawing/2014/main" val="3772930277"/>
                  </a:ext>
                </a:extLst>
              </a:tr>
              <a:tr h="436470">
                <a:tc>
                  <a:txBody>
                    <a:bodyPr/>
                    <a:lstStyle/>
                    <a:p>
                      <a:pPr algn="ctr"/>
                      <a:r>
                        <a:rPr lang="en-US" sz="1000" i="1"/>
                        <a:t>Fringe Benefits (as applicable)</a:t>
                      </a:r>
                    </a:p>
                  </a:txBody>
                  <a:tcPr/>
                </a:tc>
                <a:tc>
                  <a:txBody>
                    <a:bodyPr/>
                    <a:lstStyle/>
                    <a:p>
                      <a:endParaRPr lang="en-US" sz="1000"/>
                    </a:p>
                  </a:txBody>
                  <a:tcPr/>
                </a:tc>
                <a:tc>
                  <a:txBody>
                    <a:bodyPr/>
                    <a:lstStyle/>
                    <a:p>
                      <a:endParaRPr lang="en-US" sz="1000"/>
                    </a:p>
                  </a:txBody>
                  <a:tcPr/>
                </a:tc>
                <a:tc>
                  <a:txBody>
                    <a:bodyPr/>
                    <a:lstStyle/>
                    <a:p>
                      <a:endParaRPr lang="en-US" sz="1000"/>
                    </a:p>
                  </a:txBody>
                  <a:tcPr/>
                </a:tc>
                <a:extLst>
                  <a:ext uri="{0D108BD9-81ED-4DB2-BD59-A6C34878D82A}">
                    <a16:rowId xmlns:a16="http://schemas.microsoft.com/office/drawing/2014/main" val="3639277176"/>
                  </a:ext>
                </a:extLst>
              </a:tr>
              <a:tr h="436470">
                <a:tc>
                  <a:txBody>
                    <a:bodyPr/>
                    <a:lstStyle/>
                    <a:p>
                      <a:pPr algn="ctr"/>
                      <a:r>
                        <a:rPr lang="en-US" sz="1000" i="1"/>
                        <a:t>Other Direct Costs</a:t>
                      </a:r>
                    </a:p>
                  </a:txBody>
                  <a:tcPr/>
                </a:tc>
                <a:tc>
                  <a:txBody>
                    <a:bodyPr/>
                    <a:lstStyle/>
                    <a:p>
                      <a:endParaRPr lang="en-US" sz="1000"/>
                    </a:p>
                  </a:txBody>
                  <a:tcPr/>
                </a:tc>
                <a:tc>
                  <a:txBody>
                    <a:bodyPr/>
                    <a:lstStyle/>
                    <a:p>
                      <a:endParaRPr lang="en-US" sz="1000"/>
                    </a:p>
                  </a:txBody>
                  <a:tcPr/>
                </a:tc>
                <a:tc>
                  <a:txBody>
                    <a:bodyPr/>
                    <a:lstStyle/>
                    <a:p>
                      <a:endParaRPr lang="en-US" sz="1000"/>
                    </a:p>
                  </a:txBody>
                  <a:tcPr/>
                </a:tc>
                <a:extLst>
                  <a:ext uri="{0D108BD9-81ED-4DB2-BD59-A6C34878D82A}">
                    <a16:rowId xmlns:a16="http://schemas.microsoft.com/office/drawing/2014/main" val="325856117"/>
                  </a:ext>
                </a:extLst>
              </a:tr>
              <a:tr h="436470">
                <a:tc>
                  <a:txBody>
                    <a:bodyPr/>
                    <a:lstStyle/>
                    <a:p>
                      <a:pPr algn="ctr"/>
                      <a:r>
                        <a:rPr lang="en-US" sz="1000" b="1" i="1"/>
                        <a:t>Total</a:t>
                      </a:r>
                    </a:p>
                  </a:txBody>
                  <a:tcPr/>
                </a:tc>
                <a:tc>
                  <a:txBody>
                    <a:bodyPr/>
                    <a:lstStyle/>
                    <a:p>
                      <a:endParaRPr lang="en-US" sz="1000"/>
                    </a:p>
                  </a:txBody>
                  <a:tcPr/>
                </a:tc>
                <a:tc>
                  <a:txBody>
                    <a:bodyPr/>
                    <a:lstStyle/>
                    <a:p>
                      <a:endParaRPr lang="en-US" sz="1000"/>
                    </a:p>
                  </a:txBody>
                  <a:tcPr/>
                </a:tc>
                <a:tc>
                  <a:txBody>
                    <a:bodyPr/>
                    <a:lstStyle/>
                    <a:p>
                      <a:endParaRPr lang="en-US" sz="1000"/>
                    </a:p>
                  </a:txBody>
                  <a:tcPr/>
                </a:tc>
                <a:extLst>
                  <a:ext uri="{0D108BD9-81ED-4DB2-BD59-A6C34878D82A}">
                    <a16:rowId xmlns:a16="http://schemas.microsoft.com/office/drawing/2014/main" val="2399426495"/>
                  </a:ext>
                </a:extLst>
              </a:tr>
            </a:tbl>
          </a:graphicData>
        </a:graphic>
      </p:graphicFrame>
    </p:spTree>
    <p:extLst>
      <p:ext uri="{BB962C8B-B14F-4D97-AF65-F5344CB8AC3E}">
        <p14:creationId xmlns:p14="http://schemas.microsoft.com/office/powerpoint/2010/main" val="802285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01D951-7BB5-E8AC-6A4B-0F236F9999DD}"/>
              </a:ext>
            </a:extLst>
          </p:cNvPr>
          <p:cNvSpPr>
            <a:spLocks noGrp="1"/>
          </p:cNvSpPr>
          <p:nvPr>
            <p:ph type="title"/>
          </p:nvPr>
        </p:nvSpPr>
        <p:spPr>
          <a:xfrm>
            <a:off x="685800" y="153988"/>
            <a:ext cx="7772400" cy="461665"/>
          </a:xfrm>
        </p:spPr>
        <p:txBody>
          <a:bodyPr/>
          <a:lstStyle/>
          <a:p>
            <a:r>
              <a:rPr lang="en-US"/>
              <a:t>Timeline </a:t>
            </a:r>
          </a:p>
        </p:txBody>
      </p:sp>
      <p:sp>
        <p:nvSpPr>
          <p:cNvPr id="4" name="Text Placeholder 3">
            <a:extLst>
              <a:ext uri="{FF2B5EF4-FFF2-40B4-BE49-F238E27FC236}">
                <a16:creationId xmlns:a16="http://schemas.microsoft.com/office/drawing/2014/main" id="{F7080A87-86D3-345B-CDB9-11B8D3623CCB}"/>
              </a:ext>
            </a:extLst>
          </p:cNvPr>
          <p:cNvSpPr>
            <a:spLocks noGrp="1"/>
          </p:cNvSpPr>
          <p:nvPr>
            <p:ph type="body" idx="1"/>
          </p:nvPr>
        </p:nvSpPr>
        <p:spPr>
          <a:xfrm>
            <a:off x="685800" y="728026"/>
            <a:ext cx="7772400" cy="4008565"/>
          </a:xfrm>
        </p:spPr>
        <p:txBody>
          <a:bodyPr/>
          <a:lstStyle/>
          <a:p>
            <a:pPr marL="127000" indent="0">
              <a:buNone/>
            </a:pPr>
            <a:r>
              <a:rPr lang="en-US"/>
              <a:t>Please detail the estimated timeline for implementation of activities. </a:t>
            </a:r>
          </a:p>
        </p:txBody>
      </p:sp>
    </p:spTree>
    <p:extLst>
      <p:ext uri="{BB962C8B-B14F-4D97-AF65-F5344CB8AC3E}">
        <p14:creationId xmlns:p14="http://schemas.microsoft.com/office/powerpoint/2010/main" val="2083672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A0830C-5AE4-1E84-3B86-3A9F1C9E2B2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
        <p:nvSpPr>
          <p:cNvPr id="3" name="Title 2">
            <a:extLst>
              <a:ext uri="{FF2B5EF4-FFF2-40B4-BE49-F238E27FC236}">
                <a16:creationId xmlns:a16="http://schemas.microsoft.com/office/drawing/2014/main" id="{D74067E4-0A9A-A7CE-7693-F7D6B1284816}"/>
              </a:ext>
            </a:extLst>
          </p:cNvPr>
          <p:cNvSpPr>
            <a:spLocks noGrp="1"/>
          </p:cNvSpPr>
          <p:nvPr>
            <p:ph type="title"/>
          </p:nvPr>
        </p:nvSpPr>
        <p:spPr>
          <a:xfrm>
            <a:off x="685800" y="215294"/>
            <a:ext cx="7772400" cy="461665"/>
          </a:xfrm>
        </p:spPr>
        <p:txBody>
          <a:bodyPr/>
          <a:lstStyle/>
          <a:p>
            <a:r>
              <a:rPr lang="en-US"/>
              <a:t>Cover Page</a:t>
            </a:r>
          </a:p>
        </p:txBody>
      </p:sp>
      <p:graphicFrame>
        <p:nvGraphicFramePr>
          <p:cNvPr id="5" name="Table 5">
            <a:extLst>
              <a:ext uri="{FF2B5EF4-FFF2-40B4-BE49-F238E27FC236}">
                <a16:creationId xmlns:a16="http://schemas.microsoft.com/office/drawing/2014/main" id="{8A7CDFF1-0A96-0E56-637B-A424368135F7}"/>
              </a:ext>
            </a:extLst>
          </p:cNvPr>
          <p:cNvGraphicFramePr>
            <a:graphicFrameLocks noGrp="1"/>
          </p:cNvGraphicFramePr>
          <p:nvPr>
            <p:extLst>
              <p:ext uri="{D42A27DB-BD31-4B8C-83A1-F6EECF244321}">
                <p14:modId xmlns:p14="http://schemas.microsoft.com/office/powerpoint/2010/main" val="3150645224"/>
              </p:ext>
            </p:extLst>
          </p:nvPr>
        </p:nvGraphicFramePr>
        <p:xfrm>
          <a:off x="141346" y="749998"/>
          <a:ext cx="8890416" cy="4263868"/>
        </p:xfrm>
        <a:graphic>
          <a:graphicData uri="http://schemas.openxmlformats.org/drawingml/2006/table">
            <a:tbl>
              <a:tblPr firstRow="1" bandRow="1">
                <a:tableStyleId>{5C22544A-7EE6-4342-B048-85BDC9FD1C3A}</a:tableStyleId>
              </a:tblPr>
              <a:tblGrid>
                <a:gridCol w="4733392">
                  <a:extLst>
                    <a:ext uri="{9D8B030D-6E8A-4147-A177-3AD203B41FA5}">
                      <a16:colId xmlns:a16="http://schemas.microsoft.com/office/drawing/2014/main" val="2729483735"/>
                    </a:ext>
                  </a:extLst>
                </a:gridCol>
                <a:gridCol w="4157024">
                  <a:extLst>
                    <a:ext uri="{9D8B030D-6E8A-4147-A177-3AD203B41FA5}">
                      <a16:colId xmlns:a16="http://schemas.microsoft.com/office/drawing/2014/main" val="4030637057"/>
                    </a:ext>
                  </a:extLst>
                </a:gridCol>
              </a:tblGrid>
              <a:tr h="215879">
                <a:tc gridSpan="2">
                  <a:txBody>
                    <a:bodyPr/>
                    <a:lstStyle/>
                    <a:p>
                      <a:endParaRPr lang="en-US" sz="900"/>
                    </a:p>
                  </a:txBody>
                  <a:tcPr/>
                </a:tc>
                <a:tc hMerge="1">
                  <a:txBody>
                    <a:bodyPr/>
                    <a:lstStyle/>
                    <a:p>
                      <a:endParaRPr lang="en-US"/>
                    </a:p>
                  </a:txBody>
                  <a:tcPr/>
                </a:tc>
                <a:extLst>
                  <a:ext uri="{0D108BD9-81ED-4DB2-BD59-A6C34878D82A}">
                    <a16:rowId xmlns:a16="http://schemas.microsoft.com/office/drawing/2014/main" val="2641792686"/>
                  </a:ext>
                </a:extLst>
              </a:tr>
              <a:tr h="481575">
                <a:tc>
                  <a:txBody>
                    <a:bodyPr/>
                    <a:lstStyle/>
                    <a:p>
                      <a:r>
                        <a:rPr lang="en-US"/>
                        <a:t>Activity Title</a:t>
                      </a:r>
                    </a:p>
                  </a:txBody>
                  <a:tcPr/>
                </a:tc>
                <a:tc>
                  <a:txBody>
                    <a:bodyPr/>
                    <a:lstStyle/>
                    <a:p>
                      <a:endParaRPr lang="en-US"/>
                    </a:p>
                  </a:txBody>
                  <a:tcPr/>
                </a:tc>
                <a:extLst>
                  <a:ext uri="{0D108BD9-81ED-4DB2-BD59-A6C34878D82A}">
                    <a16:rowId xmlns:a16="http://schemas.microsoft.com/office/drawing/2014/main" val="3427782223"/>
                  </a:ext>
                </a:extLst>
              </a:tr>
              <a:tr h="481575">
                <a:tc>
                  <a:txBody>
                    <a:bodyPr/>
                    <a:lstStyle/>
                    <a:p>
                      <a:r>
                        <a:rPr lang="en-US"/>
                        <a:t>Name of Organization</a:t>
                      </a:r>
                    </a:p>
                  </a:txBody>
                  <a:tcPr/>
                </a:tc>
                <a:tc>
                  <a:txBody>
                    <a:bodyPr/>
                    <a:lstStyle/>
                    <a:p>
                      <a:endParaRPr lang="en-US"/>
                    </a:p>
                  </a:txBody>
                  <a:tcPr/>
                </a:tc>
                <a:extLst>
                  <a:ext uri="{0D108BD9-81ED-4DB2-BD59-A6C34878D82A}">
                    <a16:rowId xmlns:a16="http://schemas.microsoft.com/office/drawing/2014/main" val="4264436807"/>
                  </a:ext>
                </a:extLst>
              </a:tr>
              <a:tr h="614424">
                <a:tc>
                  <a:txBody>
                    <a:bodyPr/>
                    <a:lstStyle/>
                    <a:p>
                      <a:r>
                        <a:rPr lang="en-US"/>
                        <a:t>Legal Representative (name, title and contact details)</a:t>
                      </a:r>
                    </a:p>
                  </a:txBody>
                  <a:tcPr/>
                </a:tc>
                <a:tc>
                  <a:txBody>
                    <a:bodyPr/>
                    <a:lstStyle/>
                    <a:p>
                      <a:endParaRPr lang="en-US"/>
                    </a:p>
                  </a:txBody>
                  <a:tcPr/>
                </a:tc>
                <a:extLst>
                  <a:ext uri="{0D108BD9-81ED-4DB2-BD59-A6C34878D82A}">
                    <a16:rowId xmlns:a16="http://schemas.microsoft.com/office/drawing/2014/main" val="3863534609"/>
                  </a:ext>
                </a:extLst>
              </a:tr>
              <a:tr h="614424">
                <a:tc>
                  <a:txBody>
                    <a:bodyPr/>
                    <a:lstStyle/>
                    <a:p>
                      <a:r>
                        <a:rPr lang="en-US"/>
                        <a:t>Country of legal registration of your organization</a:t>
                      </a:r>
                    </a:p>
                  </a:txBody>
                  <a:tcPr/>
                </a:tc>
                <a:tc>
                  <a:txBody>
                    <a:bodyPr/>
                    <a:lstStyle/>
                    <a:p>
                      <a:endParaRPr lang="en-US"/>
                    </a:p>
                  </a:txBody>
                  <a:tcPr/>
                </a:tc>
                <a:extLst>
                  <a:ext uri="{0D108BD9-81ED-4DB2-BD59-A6C34878D82A}">
                    <a16:rowId xmlns:a16="http://schemas.microsoft.com/office/drawing/2014/main" val="2523151368"/>
                  </a:ext>
                </a:extLst>
              </a:tr>
              <a:tr h="481575">
                <a:tc>
                  <a:txBody>
                    <a:bodyPr/>
                    <a:lstStyle/>
                    <a:p>
                      <a:r>
                        <a:rPr lang="en-US"/>
                        <a:t>Geographic location of proposed activity</a:t>
                      </a:r>
                    </a:p>
                  </a:txBody>
                  <a:tcPr/>
                </a:tc>
                <a:tc>
                  <a:txBody>
                    <a:bodyPr/>
                    <a:lstStyle/>
                    <a:p>
                      <a:endParaRPr lang="en-US"/>
                    </a:p>
                  </a:txBody>
                  <a:tcPr/>
                </a:tc>
                <a:extLst>
                  <a:ext uri="{0D108BD9-81ED-4DB2-BD59-A6C34878D82A}">
                    <a16:rowId xmlns:a16="http://schemas.microsoft.com/office/drawing/2014/main" val="3203296207"/>
                  </a:ext>
                </a:extLst>
              </a:tr>
              <a:tr h="880120">
                <a:tc>
                  <a:txBody>
                    <a:bodyPr/>
                    <a:lstStyle/>
                    <a:p>
                      <a:r>
                        <a:rPr lang="en-US"/>
                        <a:t>Point of Contact if different from Legal Representative (name, title, and contact details)</a:t>
                      </a:r>
                    </a:p>
                  </a:txBody>
                  <a:tcPr/>
                </a:tc>
                <a:tc>
                  <a:txBody>
                    <a:bodyPr/>
                    <a:lstStyle/>
                    <a:p>
                      <a:endParaRPr lang="en-US"/>
                    </a:p>
                  </a:txBody>
                  <a:tcPr/>
                </a:tc>
                <a:extLst>
                  <a:ext uri="{0D108BD9-81ED-4DB2-BD59-A6C34878D82A}">
                    <a16:rowId xmlns:a16="http://schemas.microsoft.com/office/drawing/2014/main" val="1164328096"/>
                  </a:ext>
                </a:extLst>
              </a:tr>
              <a:tr h="481575">
                <a:tc>
                  <a:txBody>
                    <a:bodyPr/>
                    <a:lstStyle/>
                    <a:p>
                      <a:r>
                        <a:rPr lang="en-US"/>
                        <a:t>Tax ID Number (TIN)</a:t>
                      </a:r>
                    </a:p>
                  </a:txBody>
                  <a:tcPr/>
                </a:tc>
                <a:tc>
                  <a:txBody>
                    <a:bodyPr/>
                    <a:lstStyle/>
                    <a:p>
                      <a:endParaRPr lang="en-US"/>
                    </a:p>
                  </a:txBody>
                  <a:tcPr/>
                </a:tc>
                <a:extLst>
                  <a:ext uri="{0D108BD9-81ED-4DB2-BD59-A6C34878D82A}">
                    <a16:rowId xmlns:a16="http://schemas.microsoft.com/office/drawing/2014/main" val="3868598374"/>
                  </a:ext>
                </a:extLst>
              </a:tr>
            </a:tbl>
          </a:graphicData>
        </a:graphic>
      </p:graphicFrame>
    </p:spTree>
    <p:extLst>
      <p:ext uri="{BB962C8B-B14F-4D97-AF65-F5344CB8AC3E}">
        <p14:creationId xmlns:p14="http://schemas.microsoft.com/office/powerpoint/2010/main" val="1594007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34B5A3-EFE5-5EBC-6A6F-8F1AFADF65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
        <p:nvSpPr>
          <p:cNvPr id="3" name="Title 2">
            <a:extLst>
              <a:ext uri="{FF2B5EF4-FFF2-40B4-BE49-F238E27FC236}">
                <a16:creationId xmlns:a16="http://schemas.microsoft.com/office/drawing/2014/main" id="{6E01D951-7BB5-E8AC-6A4B-0F236F9999DD}"/>
              </a:ext>
            </a:extLst>
          </p:cNvPr>
          <p:cNvSpPr>
            <a:spLocks noGrp="1"/>
          </p:cNvSpPr>
          <p:nvPr>
            <p:ph type="title"/>
          </p:nvPr>
        </p:nvSpPr>
        <p:spPr/>
        <p:txBody>
          <a:bodyPr/>
          <a:lstStyle/>
          <a:p>
            <a:r>
              <a:rPr lang="en-US"/>
              <a:t>Executive Summary </a:t>
            </a:r>
          </a:p>
        </p:txBody>
      </p:sp>
      <p:sp>
        <p:nvSpPr>
          <p:cNvPr id="4" name="Text Placeholder 3">
            <a:extLst>
              <a:ext uri="{FF2B5EF4-FFF2-40B4-BE49-F238E27FC236}">
                <a16:creationId xmlns:a16="http://schemas.microsoft.com/office/drawing/2014/main" id="{F7080A87-86D3-345B-CDB9-11B8D3623CCB}"/>
              </a:ext>
            </a:extLst>
          </p:cNvPr>
          <p:cNvSpPr>
            <a:spLocks noGrp="1"/>
          </p:cNvSpPr>
          <p:nvPr>
            <p:ph type="body" idx="1"/>
          </p:nvPr>
        </p:nvSpPr>
        <p:spPr/>
        <p:txBody>
          <a:bodyPr/>
          <a:lstStyle/>
          <a:p>
            <a:pPr marL="127000" indent="0">
              <a:buNone/>
            </a:pPr>
            <a:r>
              <a:rPr lang="en-US"/>
              <a:t>Insert executive summary text and concept here.</a:t>
            </a:r>
          </a:p>
        </p:txBody>
      </p:sp>
    </p:spTree>
    <p:extLst>
      <p:ext uri="{BB962C8B-B14F-4D97-AF65-F5344CB8AC3E}">
        <p14:creationId xmlns:p14="http://schemas.microsoft.com/office/powerpoint/2010/main" val="4273176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34B5A3-EFE5-5EBC-6A6F-8F1AFADF65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
        <p:nvSpPr>
          <p:cNvPr id="3" name="Title 2">
            <a:extLst>
              <a:ext uri="{FF2B5EF4-FFF2-40B4-BE49-F238E27FC236}">
                <a16:creationId xmlns:a16="http://schemas.microsoft.com/office/drawing/2014/main" id="{6E01D951-7BB5-E8AC-6A4B-0F236F9999DD}"/>
              </a:ext>
            </a:extLst>
          </p:cNvPr>
          <p:cNvSpPr>
            <a:spLocks noGrp="1"/>
          </p:cNvSpPr>
          <p:nvPr>
            <p:ph type="title"/>
          </p:nvPr>
        </p:nvSpPr>
        <p:spPr/>
        <p:txBody>
          <a:bodyPr/>
          <a:lstStyle/>
          <a:p>
            <a:r>
              <a:rPr lang="en-US"/>
              <a:t>Context and Problem </a:t>
            </a:r>
          </a:p>
        </p:txBody>
      </p:sp>
      <p:sp>
        <p:nvSpPr>
          <p:cNvPr id="4" name="Text Placeholder 3">
            <a:extLst>
              <a:ext uri="{FF2B5EF4-FFF2-40B4-BE49-F238E27FC236}">
                <a16:creationId xmlns:a16="http://schemas.microsoft.com/office/drawing/2014/main" id="{F7080A87-86D3-345B-CDB9-11B8D3623CCB}"/>
              </a:ext>
            </a:extLst>
          </p:cNvPr>
          <p:cNvSpPr>
            <a:spLocks noGrp="1"/>
          </p:cNvSpPr>
          <p:nvPr>
            <p:ph type="body" idx="1"/>
          </p:nvPr>
        </p:nvSpPr>
        <p:spPr/>
        <p:txBody>
          <a:bodyPr/>
          <a:lstStyle/>
          <a:p>
            <a:pPr marL="127000" indent="0">
              <a:buNone/>
            </a:pPr>
            <a:r>
              <a:rPr lang="en-US"/>
              <a:t>Description of activity context and definition of the problem this project seeks to address in line with the CFDA objectives and the relevant APS priorities. </a:t>
            </a:r>
          </a:p>
        </p:txBody>
      </p:sp>
    </p:spTree>
    <p:extLst>
      <p:ext uri="{BB962C8B-B14F-4D97-AF65-F5344CB8AC3E}">
        <p14:creationId xmlns:p14="http://schemas.microsoft.com/office/powerpoint/2010/main" val="624176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34B5A3-EFE5-5EBC-6A6F-8F1AFADF65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
        <p:nvSpPr>
          <p:cNvPr id="3" name="Title 2">
            <a:extLst>
              <a:ext uri="{FF2B5EF4-FFF2-40B4-BE49-F238E27FC236}">
                <a16:creationId xmlns:a16="http://schemas.microsoft.com/office/drawing/2014/main" id="{6E01D951-7BB5-E8AC-6A4B-0F236F9999DD}"/>
              </a:ext>
            </a:extLst>
          </p:cNvPr>
          <p:cNvSpPr>
            <a:spLocks noGrp="1"/>
          </p:cNvSpPr>
          <p:nvPr>
            <p:ph type="title"/>
          </p:nvPr>
        </p:nvSpPr>
        <p:spPr/>
        <p:txBody>
          <a:bodyPr/>
          <a:lstStyle/>
          <a:p>
            <a:r>
              <a:rPr lang="en-US"/>
              <a:t>Proposed Solution </a:t>
            </a:r>
          </a:p>
        </p:txBody>
      </p:sp>
      <p:sp>
        <p:nvSpPr>
          <p:cNvPr id="4" name="Text Placeholder 3">
            <a:extLst>
              <a:ext uri="{FF2B5EF4-FFF2-40B4-BE49-F238E27FC236}">
                <a16:creationId xmlns:a16="http://schemas.microsoft.com/office/drawing/2014/main" id="{F7080A87-86D3-345B-CDB9-11B8D3623CCB}"/>
              </a:ext>
            </a:extLst>
          </p:cNvPr>
          <p:cNvSpPr>
            <a:spLocks noGrp="1"/>
          </p:cNvSpPr>
          <p:nvPr>
            <p:ph type="body" idx="1"/>
          </p:nvPr>
        </p:nvSpPr>
        <p:spPr/>
        <p:txBody>
          <a:bodyPr/>
          <a:lstStyle/>
          <a:p>
            <a:pPr marL="127000" indent="0">
              <a:buNone/>
            </a:pPr>
            <a:r>
              <a:rPr lang="en-US"/>
              <a:t>Include a description of the proposed investment fund/vehicle, its structure, and an explanation of how it addresses the objectives of the APS.</a:t>
            </a:r>
          </a:p>
        </p:txBody>
      </p:sp>
    </p:spTree>
    <p:extLst>
      <p:ext uri="{BB962C8B-B14F-4D97-AF65-F5344CB8AC3E}">
        <p14:creationId xmlns:p14="http://schemas.microsoft.com/office/powerpoint/2010/main" val="2093040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34B5A3-EFE5-5EBC-6A6F-8F1AFADF65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
        <p:nvSpPr>
          <p:cNvPr id="3" name="Title 2">
            <a:extLst>
              <a:ext uri="{FF2B5EF4-FFF2-40B4-BE49-F238E27FC236}">
                <a16:creationId xmlns:a16="http://schemas.microsoft.com/office/drawing/2014/main" id="{6E01D951-7BB5-E8AC-6A4B-0F236F9999DD}"/>
              </a:ext>
            </a:extLst>
          </p:cNvPr>
          <p:cNvSpPr>
            <a:spLocks noGrp="1"/>
          </p:cNvSpPr>
          <p:nvPr>
            <p:ph type="title"/>
          </p:nvPr>
        </p:nvSpPr>
        <p:spPr/>
        <p:txBody>
          <a:bodyPr/>
          <a:lstStyle/>
          <a:p>
            <a:r>
              <a:rPr lang="en-US"/>
              <a:t>Additionality &amp; Potential Scale of Impact </a:t>
            </a:r>
          </a:p>
        </p:txBody>
      </p:sp>
      <p:sp>
        <p:nvSpPr>
          <p:cNvPr id="4" name="Text Placeholder 3">
            <a:extLst>
              <a:ext uri="{FF2B5EF4-FFF2-40B4-BE49-F238E27FC236}">
                <a16:creationId xmlns:a16="http://schemas.microsoft.com/office/drawing/2014/main" id="{F7080A87-86D3-345B-CDB9-11B8D3623CCB}"/>
              </a:ext>
            </a:extLst>
          </p:cNvPr>
          <p:cNvSpPr>
            <a:spLocks noGrp="1"/>
          </p:cNvSpPr>
          <p:nvPr>
            <p:ph type="body" idx="1"/>
          </p:nvPr>
        </p:nvSpPr>
        <p:spPr/>
        <p:txBody>
          <a:bodyPr/>
          <a:lstStyle/>
          <a:p>
            <a:pPr marL="127000" indent="0">
              <a:buNone/>
            </a:pPr>
            <a:r>
              <a:rPr lang="en-US"/>
              <a:t>In one slide, please explain how the project provides additionality (i.e. mobilizing private sector investments or commitments that would otherwise not occur without USAID investment), and the anticipated scale of impact (e.g. amount of climate finance mobilized).</a:t>
            </a:r>
          </a:p>
        </p:txBody>
      </p:sp>
    </p:spTree>
    <p:extLst>
      <p:ext uri="{BB962C8B-B14F-4D97-AF65-F5344CB8AC3E}">
        <p14:creationId xmlns:p14="http://schemas.microsoft.com/office/powerpoint/2010/main" val="2055831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34B5A3-EFE5-5EBC-6A6F-8F1AFADF65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
        <p:nvSpPr>
          <p:cNvPr id="3" name="Title 2">
            <a:extLst>
              <a:ext uri="{FF2B5EF4-FFF2-40B4-BE49-F238E27FC236}">
                <a16:creationId xmlns:a16="http://schemas.microsoft.com/office/drawing/2014/main" id="{6E01D951-7BB5-E8AC-6A4B-0F236F9999DD}"/>
              </a:ext>
            </a:extLst>
          </p:cNvPr>
          <p:cNvSpPr>
            <a:spLocks noGrp="1"/>
          </p:cNvSpPr>
          <p:nvPr>
            <p:ph type="title"/>
          </p:nvPr>
        </p:nvSpPr>
        <p:spPr/>
        <p:txBody>
          <a:bodyPr/>
          <a:lstStyle/>
          <a:p>
            <a:r>
              <a:rPr lang="en-US"/>
              <a:t>Level and Status of Partner Commitment</a:t>
            </a:r>
          </a:p>
        </p:txBody>
      </p:sp>
      <p:sp>
        <p:nvSpPr>
          <p:cNvPr id="4" name="Text Placeholder 3">
            <a:extLst>
              <a:ext uri="{FF2B5EF4-FFF2-40B4-BE49-F238E27FC236}">
                <a16:creationId xmlns:a16="http://schemas.microsoft.com/office/drawing/2014/main" id="{F7080A87-86D3-345B-CDB9-11B8D3623CCB}"/>
              </a:ext>
            </a:extLst>
          </p:cNvPr>
          <p:cNvSpPr>
            <a:spLocks noGrp="1"/>
          </p:cNvSpPr>
          <p:nvPr>
            <p:ph type="body" idx="1"/>
          </p:nvPr>
        </p:nvSpPr>
        <p:spPr/>
        <p:txBody>
          <a:bodyPr/>
          <a:lstStyle/>
          <a:p>
            <a:pPr marL="127000" indent="0">
              <a:buNone/>
            </a:pPr>
            <a:r>
              <a:rPr lang="en-US"/>
              <a:t>Describe (1) to what extent the applicant has secured commitments and co-investment from the private sector or will do so in the future with CFDA support and (2) to what extent the applicant has engaged key stakeholders/partners in relevant USAID countries whose buy-in and partnership is critical to the activity’s success.</a:t>
            </a:r>
          </a:p>
        </p:txBody>
      </p:sp>
    </p:spTree>
    <p:extLst>
      <p:ext uri="{BB962C8B-B14F-4D97-AF65-F5344CB8AC3E}">
        <p14:creationId xmlns:p14="http://schemas.microsoft.com/office/powerpoint/2010/main" val="1657730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34B5A3-EFE5-5EBC-6A6F-8F1AFADF65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
        <p:nvSpPr>
          <p:cNvPr id="3" name="Title 2">
            <a:extLst>
              <a:ext uri="{FF2B5EF4-FFF2-40B4-BE49-F238E27FC236}">
                <a16:creationId xmlns:a16="http://schemas.microsoft.com/office/drawing/2014/main" id="{6E01D951-7BB5-E8AC-6A4B-0F236F9999DD}"/>
              </a:ext>
            </a:extLst>
          </p:cNvPr>
          <p:cNvSpPr>
            <a:spLocks noGrp="1"/>
          </p:cNvSpPr>
          <p:nvPr>
            <p:ph type="title"/>
          </p:nvPr>
        </p:nvSpPr>
        <p:spPr>
          <a:xfrm>
            <a:off x="686104" y="682963"/>
            <a:ext cx="7772400" cy="461624"/>
          </a:xfrm>
        </p:spPr>
        <p:txBody>
          <a:bodyPr/>
          <a:lstStyle/>
          <a:p>
            <a:r>
              <a:rPr lang="en-US"/>
              <a:t>Gender and Social Inclusion Considerations</a:t>
            </a:r>
          </a:p>
        </p:txBody>
      </p:sp>
      <p:sp>
        <p:nvSpPr>
          <p:cNvPr id="4" name="Text Placeholder 3">
            <a:extLst>
              <a:ext uri="{FF2B5EF4-FFF2-40B4-BE49-F238E27FC236}">
                <a16:creationId xmlns:a16="http://schemas.microsoft.com/office/drawing/2014/main" id="{F7080A87-86D3-345B-CDB9-11B8D3623CCB}"/>
              </a:ext>
            </a:extLst>
          </p:cNvPr>
          <p:cNvSpPr>
            <a:spLocks noGrp="1"/>
          </p:cNvSpPr>
          <p:nvPr>
            <p:ph type="body" idx="1"/>
          </p:nvPr>
        </p:nvSpPr>
        <p:spPr>
          <a:xfrm>
            <a:off x="685800" y="1244071"/>
            <a:ext cx="7772400" cy="3200400"/>
          </a:xfrm>
        </p:spPr>
        <p:txBody>
          <a:bodyPr/>
          <a:lstStyle/>
          <a:p>
            <a:pPr marL="127000" indent="0">
              <a:buNone/>
            </a:pPr>
            <a:r>
              <a:rPr lang="en-US"/>
              <a:t>Include a description of how the proposed activity has engaged with, consulted, or will benefit local and underserved or marginalized populations.  As appropriate, please include any social and environmental risks and mitigation plans.</a:t>
            </a:r>
          </a:p>
        </p:txBody>
      </p:sp>
    </p:spTree>
    <p:extLst>
      <p:ext uri="{BB962C8B-B14F-4D97-AF65-F5344CB8AC3E}">
        <p14:creationId xmlns:p14="http://schemas.microsoft.com/office/powerpoint/2010/main" val="2601924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34B5A3-EFE5-5EBC-6A6F-8F1AFADF65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
        <p:nvSpPr>
          <p:cNvPr id="3" name="Title 2">
            <a:extLst>
              <a:ext uri="{FF2B5EF4-FFF2-40B4-BE49-F238E27FC236}">
                <a16:creationId xmlns:a16="http://schemas.microsoft.com/office/drawing/2014/main" id="{6E01D951-7BB5-E8AC-6A4B-0F236F9999DD}"/>
              </a:ext>
            </a:extLst>
          </p:cNvPr>
          <p:cNvSpPr>
            <a:spLocks noGrp="1"/>
          </p:cNvSpPr>
          <p:nvPr>
            <p:ph type="title"/>
          </p:nvPr>
        </p:nvSpPr>
        <p:spPr>
          <a:xfrm>
            <a:off x="686104" y="682963"/>
            <a:ext cx="7772400" cy="461624"/>
          </a:xfrm>
        </p:spPr>
        <p:txBody>
          <a:bodyPr/>
          <a:lstStyle/>
          <a:p>
            <a:r>
              <a:rPr lang="en-US"/>
              <a:t>Company/Organization Profile and Proposed Staffing </a:t>
            </a:r>
          </a:p>
        </p:txBody>
      </p:sp>
      <p:sp>
        <p:nvSpPr>
          <p:cNvPr id="4" name="Text Placeholder 3">
            <a:extLst>
              <a:ext uri="{FF2B5EF4-FFF2-40B4-BE49-F238E27FC236}">
                <a16:creationId xmlns:a16="http://schemas.microsoft.com/office/drawing/2014/main" id="{F7080A87-86D3-345B-CDB9-11B8D3623CCB}"/>
              </a:ext>
            </a:extLst>
          </p:cNvPr>
          <p:cNvSpPr>
            <a:spLocks noGrp="1"/>
          </p:cNvSpPr>
          <p:nvPr>
            <p:ph type="body" idx="1"/>
          </p:nvPr>
        </p:nvSpPr>
        <p:spPr/>
        <p:txBody>
          <a:bodyPr/>
          <a:lstStyle/>
          <a:p>
            <a:pPr marL="127000" indent="0">
              <a:buNone/>
            </a:pPr>
            <a:r>
              <a:rPr lang="en-US"/>
              <a:t>Provide a snapshot of the proposed team and brief company/organization profile. In doing so, provide clarity as to who will implement the activity and how those individuals are qualified to succeed in their respective roles.</a:t>
            </a:r>
          </a:p>
        </p:txBody>
      </p:sp>
    </p:spTree>
    <p:extLst>
      <p:ext uri="{BB962C8B-B14F-4D97-AF65-F5344CB8AC3E}">
        <p14:creationId xmlns:p14="http://schemas.microsoft.com/office/powerpoint/2010/main" val="4057812277"/>
      </p:ext>
    </p:extLst>
  </p:cSld>
  <p:clrMapOvr>
    <a:masterClrMapping/>
  </p:clrMapOvr>
</p:sld>
</file>

<file path=ppt/theme/theme1.xml><?xml version="1.0" encoding="utf-8"?>
<a:theme xmlns:a="http://schemas.openxmlformats.org/drawingml/2006/main" name="16.9-Template_12.7.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16.9-Template_12.7.2016">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hbf0c10381aa4bd59932b5b7da857fed xmlns="8d7096d6-fc66-4344-9e3f-2445529a09f6">
      <Terms xmlns="http://schemas.microsoft.com/office/infopath/2007/PartnerControls"/>
    </hbf0c10381aa4bd59932b5b7da857fed>
    <TaxCatchAll xmlns="8d7096d6-fc66-4344-9e3f-2445529a09f6" xsi:nil="true"/>
  </documentManagement>
</p:properties>
</file>

<file path=customXml/item3.xml><?xml version="1.0" encoding="utf-8"?>
<?mso-contentType ?>
<SharedContentType xmlns="Microsoft.SharePoint.Taxonomy.ContentTypeSync" SourceId="822e118f-d533-465d-b5ca-7beed2256e09" ContentTypeId="0x0101008DA58B5CA681664FAB24816C56F410850C" PreviousValue="false" LastSyncTimeStamp="2016-09-27T17:27:45.66Z"/>
</file>

<file path=customXml/item4.xml><?xml version="1.0" encoding="utf-8"?>
<ct:contentTypeSchema xmlns:ct="http://schemas.microsoft.com/office/2006/metadata/contentType" xmlns:ma="http://schemas.microsoft.com/office/2006/metadata/properties/metaAttributes" ct:_="" ma:_="" ma:contentTypeName="Project Grants and SAF" ma:contentTypeID="0x0101008DA58B5CA681664FAB24816C56F410850C007C91EC9198619141B10560811D446D79" ma:contentTypeVersion="4" ma:contentTypeDescription="" ma:contentTypeScope="" ma:versionID="f743895b7c55d574448f41d1930f5e3f">
  <xsd:schema xmlns:xsd="http://www.w3.org/2001/XMLSchema" xmlns:xs="http://www.w3.org/2001/XMLSchema" xmlns:p="http://schemas.microsoft.com/office/2006/metadata/properties" xmlns:ns2="8d7096d6-fc66-4344-9e3f-2445529a09f6" targetNamespace="http://schemas.microsoft.com/office/2006/metadata/properties" ma:root="true" ma:fieldsID="2e15e851426f4b787011711112c9fb3c" ns2:_="">
    <xsd:import namespace="8d7096d6-fc66-4344-9e3f-2445529a09f6"/>
    <xsd:element name="properties">
      <xsd:complexType>
        <xsd:sequence>
          <xsd:element name="documentManagement">
            <xsd:complexType>
              <xsd:all>
                <xsd:element ref="ns2:hbf0c10381aa4bd59932b5b7da857fe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7096d6-fc66-4344-9e3f-2445529a09f6" elementFormDefault="qualified">
    <xsd:import namespace="http://schemas.microsoft.com/office/2006/documentManagement/types"/>
    <xsd:import namespace="http://schemas.microsoft.com/office/infopath/2007/PartnerControls"/>
    <xsd:element name="hbf0c10381aa4bd59932b5b7da857fed" ma:index="8" nillable="true" ma:taxonomy="true" ma:internalName="hbf0c10381aa4bd59932b5b7da857fed" ma:taxonomyFieldName="Project_x0020_Document_x0020_Type" ma:displayName="Project Document Type" ma:default="" ma:fieldId="{1bf0c103-81aa-4bd5-9932-b5b7da857fed}" ma:sspId="822e118f-d533-465d-b5ca-7beed2256e09" ma:termSetId="d8a5acf7-091c-4877-b363-b3708ae07044"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a57fa871-da00-4e28-b1c4-fc3767942763}" ma:internalName="TaxCatchAll" ma:showField="CatchAllData" ma:web="a889bb36-fa71-4556-bb7e-c5a849f9d6d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a57fa871-da00-4e28-b1c4-fc3767942763}" ma:internalName="TaxCatchAllLabel" ma:readOnly="true" ma:showField="CatchAllDataLabel" ma:web="a889bb36-fa71-4556-bb7e-c5a849f9d6d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DF6267-39D5-45B6-91E5-5E7D3605AC76}">
  <ds:schemaRefs>
    <ds:schemaRef ds:uri="http://schemas.microsoft.com/sharepoint/v3/contenttype/forms"/>
  </ds:schemaRefs>
</ds:datastoreItem>
</file>

<file path=customXml/itemProps2.xml><?xml version="1.0" encoding="utf-8"?>
<ds:datastoreItem xmlns:ds="http://schemas.openxmlformats.org/officeDocument/2006/customXml" ds:itemID="{71D62424-198E-4459-AD42-0048C02F8A4C}">
  <ds:schemaRefs>
    <ds:schemaRef ds:uri="8d7096d6-fc66-4344-9e3f-2445529a09f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ED310EB-AF88-47CA-8547-B1C3F36A729D}">
  <ds:schemaRefs>
    <ds:schemaRef ds:uri="Microsoft.SharePoint.Taxonomy.ContentTypeSync"/>
  </ds:schemaRefs>
</ds:datastoreItem>
</file>

<file path=customXml/itemProps4.xml><?xml version="1.0" encoding="utf-8"?>
<ds:datastoreItem xmlns:ds="http://schemas.openxmlformats.org/officeDocument/2006/customXml" ds:itemID="{F76F9B98-7E0C-408A-8A5D-5CF7DCD0DAE1}">
  <ds:schemaRefs>
    <ds:schemaRef ds:uri="8d7096d6-fc66-4344-9e3f-2445529a09f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16.9-Template_12.7.2016</Template>
  <Application>Microsoft Office PowerPoint</Application>
  <PresentationFormat>Custom</PresentationFormat>
  <Slides>11</Slides>
  <Notes>10</Notes>
  <HiddenSlides>0</HiddenSlide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16.9-Template_12.7.2016</vt:lpstr>
      <vt:lpstr>1_16.9-Template_12.7.2016</vt:lpstr>
      <vt:lpstr>Scaling Innovative Green and Resilient Enterprises and Projects in Fiji and Papua New Guinea (2025-0016-005-APS Addendum)  CONCEPT NOTE TEMPLATE </vt:lpstr>
      <vt:lpstr>Cover Page</vt:lpstr>
      <vt:lpstr>Executive Summary </vt:lpstr>
      <vt:lpstr>Context and Problem </vt:lpstr>
      <vt:lpstr>Proposed Solution </vt:lpstr>
      <vt:lpstr>Additionality &amp; Potential Scale of Impact </vt:lpstr>
      <vt:lpstr>Level and Status of Partner Commitment</vt:lpstr>
      <vt:lpstr>Gender and Social Inclusion Considerations</vt:lpstr>
      <vt:lpstr>Company/Organization Profile and Proposed Staffing </vt:lpstr>
      <vt:lpstr>Grant Funding Requested </vt:lpstr>
      <vt:lpstr>Timeline </vt:lpstr>
    </vt:vector>
  </TitlesOfParts>
  <Company>USAID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COVER OPTION TITLE GOES HERE CAN  RUN THREE LINES</dc:title>
  <dc:creator>USAID</dc:creator>
  <cp:revision>1</cp:revision>
  <dcterms:created xsi:type="dcterms:W3CDTF">2017-03-16T17:43:27Z</dcterms:created>
  <dcterms:modified xsi:type="dcterms:W3CDTF">2025-01-07T14:05:58Z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0x0101008DA58B5CA681664FAB24816C56F410850C007C91EC9198619141B10560811D446D79</vt:lpwstr>
  </property>
  <property fmtid="{D5CDD505-2E9C-101B-9397-08002B2CF9AE}" pid="3" name="Project Document Type">
    <vt:lpwstr/>
  </property>
  <property fmtid="{D5CDD505-2E9C-101B-9397-08002B2CF9AE}" pid="4" name="MediaServiceImageTags">
    <vt:lpwstr/>
  </property>
  <property fmtid="{D5CDD505-2E9C-101B-9397-08002B2CF9AE}" pid="5" name="lcf76f155ced4ddcb4097134ff3c332f">
    <vt:lpwstr/>
  </property>
  <property fmtid="{D5CDD505-2E9C-101B-9397-08002B2CF9AE}" pid="6" name="Project_x0020_Document_x0020_Type">
    <vt:lpwstr/>
  </property>
</Properties>
</file>