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60" r:id="rId6"/>
  </p:sldMasterIdLst>
  <p:notesMasterIdLst>
    <p:notesMasterId r:id="rId18"/>
  </p:notesMasterIdLst>
  <p:handoutMasterIdLst>
    <p:handoutMasterId r:id="rId19"/>
  </p:handoutMasterIdLst>
  <p:sldIdLst>
    <p:sldId id="338" r:id="rId7"/>
    <p:sldId id="378" r:id="rId8"/>
    <p:sldId id="388" r:id="rId9"/>
    <p:sldId id="389" r:id="rId10"/>
    <p:sldId id="381" r:id="rId11"/>
    <p:sldId id="382" r:id="rId12"/>
    <p:sldId id="391" r:id="rId13"/>
    <p:sldId id="390" r:id="rId14"/>
    <p:sldId id="392" r:id="rId15"/>
    <p:sldId id="383" r:id="rId16"/>
    <p:sldId id="386" r:id="rId17"/>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EA006-6B38-5F73-C66A-B91C2EEFE116}" name="Oscar Jacob" initials="OJ" userId="S::ojacob@chemonics.com::1ad4d67c-028c-47f2-8c39-3ded2ad96c96" providerId="AD"/>
  <p188:author id="{D4B8210C-DB84-0468-18E6-6B628B5DCC65}" name="Isaiah Oliver" initials="IO" userId="S::ioliver@chemonics.com::ee758beb-f0e6-4e99-be5e-b2ece51f1a0e" providerId="AD"/>
  <p188:author id="{1B63F459-0141-5A89-ABA5-42ACFB8CF52C}" name="Kristen Donnelly" initials="KD" userId="S::kdonnelly@chemonics.com::146dd84c-9ea0-40be-948f-a196c8d3b675" providerId="AD"/>
  <p188:author id="{986D7597-F84A-C540-F688-0C62B0A124F7}" name="Alizabeth Brady" initials="AB" userId="S::abrady@chemonics.com::71b7a5df-57dd-46ab-925b-cd5346f94395" providerId="AD"/>
  <p188:author id="{3F00A5B1-8D72-F21F-DC36-B11E8CC6575C}" name="Kerry W Dittmeier" initials="KWD" userId="S::kdittmeier@chemonics.com::0fc7aec1-ac10-482c-a161-a33dc7b7c937" providerId="AD"/>
  <p188:author id="{FAD5CBB7-120A-3A20-113A-979AB6FDED90}" name="Maxwell Mcgrath-Horn" initials="MM" userId="S::mmcgrathhorn@chemonics.com::6de40e04-dbf4-4567-bfcb-24967909a827" providerId="AD"/>
  <p188:author id="{18ED44CF-6EBE-5D6E-DC25-C070CB77A12D}" name="Veronique Lee" initials="VL" userId="S::vlee@chemonics.com::ebbf7fa9-52bd-4fc2-9f9a-94e4a3b72590" providerId="AD"/>
  <p188:author id="{C8E2E5D3-5951-D0A1-4947-78B38FA157A0}" name="Kiersten Rooke" initials="KR" userId="S::krooke@chemonics.com::5c484a76-257a-4a07-bc10-399da3aa8b67"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7FF"/>
    <a:srgbClr val="BA0C2F"/>
    <a:srgbClr val="6C6463"/>
    <a:srgbClr val="002F6C"/>
    <a:srgbClr val="0059D0"/>
    <a:srgbClr val="005CD6"/>
    <a:srgbClr val="003F92"/>
    <a:srgbClr val="E7E7E5"/>
    <a:srgbClr val="CFCDC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1" autoAdjust="0"/>
  </p:normalViewPr>
  <p:slideViewPr>
    <p:cSldViewPr snapToGrid="0">
      <p:cViewPr varScale="1">
        <p:scale>
          <a:sx n="122" d="100"/>
          <a:sy n="122" d="100"/>
        </p:scale>
        <p:origin x="1284" y="102"/>
      </p:cViewPr>
      <p:guideLst>
        <p:guide orient="horz" pos="163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zabeth Brady" userId="71b7a5df-57dd-46ab-925b-cd5346f94395" providerId="ADAL" clId="{9282F69A-6AEB-49C4-9AEC-37D3CA8C1ED6}"/>
    <pc:docChg chg="undo custSel addSld modSld sldOrd">
      <pc:chgData name="Alizabeth Brady" userId="71b7a5df-57dd-46ab-925b-cd5346f94395" providerId="ADAL" clId="{9282F69A-6AEB-49C4-9AEC-37D3CA8C1ED6}" dt="2023-03-02T18:32:56.314" v="974" actId="6549"/>
      <pc:docMkLst>
        <pc:docMk/>
      </pc:docMkLst>
      <pc:sldChg chg="modSp mod">
        <pc:chgData name="Alizabeth Brady" userId="71b7a5df-57dd-46ab-925b-cd5346f94395" providerId="ADAL" clId="{9282F69A-6AEB-49C4-9AEC-37D3CA8C1ED6}" dt="2023-03-02T18:09:52.582" v="332" actId="20577"/>
        <pc:sldMkLst>
          <pc:docMk/>
          <pc:sldMk cId="1594007834" sldId="378"/>
        </pc:sldMkLst>
        <pc:spChg chg="mod">
          <ac:chgData name="Alizabeth Brady" userId="71b7a5df-57dd-46ab-925b-cd5346f94395" providerId="ADAL" clId="{9282F69A-6AEB-49C4-9AEC-37D3CA8C1ED6}" dt="2023-03-02T16:36:21.458" v="0" actId="1076"/>
          <ac:spMkLst>
            <pc:docMk/>
            <pc:sldMk cId="1594007834" sldId="378"/>
            <ac:spMk id="3" creationId="{D74067E4-0A9A-A7CE-7693-F7D6B1284816}"/>
          </ac:spMkLst>
        </pc:spChg>
        <pc:graphicFrameChg chg="mod modGraphic">
          <ac:chgData name="Alizabeth Brady" userId="71b7a5df-57dd-46ab-925b-cd5346f94395" providerId="ADAL" clId="{9282F69A-6AEB-49C4-9AEC-37D3CA8C1ED6}" dt="2023-03-02T18:09:52.582" v="332" actId="20577"/>
          <ac:graphicFrameMkLst>
            <pc:docMk/>
            <pc:sldMk cId="1594007834" sldId="378"/>
            <ac:graphicFrameMk id="5" creationId="{8A7CDFF1-0A96-0E56-637B-A424368135F7}"/>
          </ac:graphicFrameMkLst>
        </pc:graphicFrameChg>
      </pc:sldChg>
      <pc:sldChg chg="modSp mod">
        <pc:chgData name="Alizabeth Brady" userId="71b7a5df-57dd-46ab-925b-cd5346f94395" providerId="ADAL" clId="{9282F69A-6AEB-49C4-9AEC-37D3CA8C1ED6}" dt="2023-03-02T18:11:15.429" v="347" actId="20577"/>
        <pc:sldMkLst>
          <pc:docMk/>
          <pc:sldMk cId="2093040826" sldId="382"/>
        </pc:sldMkLst>
        <pc:spChg chg="mod">
          <ac:chgData name="Alizabeth Brady" userId="71b7a5df-57dd-46ab-925b-cd5346f94395" providerId="ADAL" clId="{9282F69A-6AEB-49C4-9AEC-37D3CA8C1ED6}" dt="2023-03-02T18:11:15.429" v="347" actId="20577"/>
          <ac:spMkLst>
            <pc:docMk/>
            <pc:sldMk cId="2093040826" sldId="382"/>
            <ac:spMk id="4" creationId="{F7080A87-86D3-345B-CDB9-11B8D3623CCB}"/>
          </ac:spMkLst>
        </pc:spChg>
      </pc:sldChg>
      <pc:sldChg chg="modSp mod">
        <pc:chgData name="Alizabeth Brady" userId="71b7a5df-57dd-46ab-925b-cd5346f94395" providerId="ADAL" clId="{9282F69A-6AEB-49C4-9AEC-37D3CA8C1ED6}" dt="2023-03-02T18:11:23.631" v="348" actId="20577"/>
        <pc:sldMkLst>
          <pc:docMk/>
          <pc:sldMk cId="2055831089" sldId="383"/>
        </pc:sldMkLst>
        <pc:spChg chg="mod">
          <ac:chgData name="Alizabeth Brady" userId="71b7a5df-57dd-46ab-925b-cd5346f94395" providerId="ADAL" clId="{9282F69A-6AEB-49C4-9AEC-37D3CA8C1ED6}" dt="2023-03-02T18:11:23.631" v="348" actId="20577"/>
          <ac:spMkLst>
            <pc:docMk/>
            <pc:sldMk cId="2055831089" sldId="383"/>
            <ac:spMk id="4" creationId="{F7080A87-86D3-345B-CDB9-11B8D3623CCB}"/>
          </ac:spMkLst>
        </pc:spChg>
      </pc:sldChg>
      <pc:sldChg chg="modSp mod">
        <pc:chgData name="Alizabeth Brady" userId="71b7a5df-57dd-46ab-925b-cd5346f94395" providerId="ADAL" clId="{9282F69A-6AEB-49C4-9AEC-37D3CA8C1ED6}" dt="2023-03-02T18:32:56.314" v="974" actId="6549"/>
        <pc:sldMkLst>
          <pc:docMk/>
          <pc:sldMk cId="2083672801" sldId="384"/>
        </pc:sldMkLst>
        <pc:spChg chg="mod">
          <ac:chgData name="Alizabeth Brady" userId="71b7a5df-57dd-46ab-925b-cd5346f94395" providerId="ADAL" clId="{9282F69A-6AEB-49C4-9AEC-37D3CA8C1ED6}" dt="2023-03-02T18:32:56.314" v="974" actId="6549"/>
          <ac:spMkLst>
            <pc:docMk/>
            <pc:sldMk cId="2083672801" sldId="384"/>
            <ac:spMk id="3" creationId="{6E01D951-7BB5-E8AC-6A4B-0F236F9999DD}"/>
          </ac:spMkLst>
        </pc:spChg>
        <pc:spChg chg="mod">
          <ac:chgData name="Alizabeth Brady" userId="71b7a5df-57dd-46ab-925b-cd5346f94395" providerId="ADAL" clId="{9282F69A-6AEB-49C4-9AEC-37D3CA8C1ED6}" dt="2023-03-02T18:14:31.321" v="664" actId="20577"/>
          <ac:spMkLst>
            <pc:docMk/>
            <pc:sldMk cId="2083672801" sldId="384"/>
            <ac:spMk id="4" creationId="{F7080A87-86D3-345B-CDB9-11B8D3623CCB}"/>
          </ac:spMkLst>
        </pc:spChg>
      </pc:sldChg>
      <pc:sldChg chg="modSp mod ord addCm">
        <pc:chgData name="Alizabeth Brady" userId="71b7a5df-57dd-46ab-925b-cd5346f94395" providerId="ADAL" clId="{9282F69A-6AEB-49C4-9AEC-37D3CA8C1ED6}" dt="2023-03-02T18:27:43.638" v="921"/>
        <pc:sldMkLst>
          <pc:docMk/>
          <pc:sldMk cId="4057812277" sldId="386"/>
        </pc:sldMkLst>
        <pc:spChg chg="mod">
          <ac:chgData name="Alizabeth Brady" userId="71b7a5df-57dd-46ab-925b-cd5346f94395" providerId="ADAL" clId="{9282F69A-6AEB-49C4-9AEC-37D3CA8C1ED6}" dt="2023-03-02T18:12:23.090" v="474" actId="20577"/>
          <ac:spMkLst>
            <pc:docMk/>
            <pc:sldMk cId="4057812277" sldId="386"/>
            <ac:spMk id="3" creationId="{6E01D951-7BB5-E8AC-6A4B-0F236F9999DD}"/>
          </ac:spMkLst>
        </pc:spChg>
        <pc:spChg chg="mod">
          <ac:chgData name="Alizabeth Brady" userId="71b7a5df-57dd-46ab-925b-cd5346f94395" providerId="ADAL" clId="{9282F69A-6AEB-49C4-9AEC-37D3CA8C1ED6}" dt="2023-03-02T18:12:18.621" v="461" actId="6549"/>
          <ac:spMkLst>
            <pc:docMk/>
            <pc:sldMk cId="4057812277" sldId="386"/>
            <ac:spMk id="4" creationId="{F7080A87-86D3-345B-CDB9-11B8D3623CCB}"/>
          </ac:spMkLst>
        </pc:spChg>
      </pc:sldChg>
      <pc:sldChg chg="addSp modSp add mod ord addCm">
        <pc:chgData name="Alizabeth Brady" userId="71b7a5df-57dd-46ab-925b-cd5346f94395" providerId="ADAL" clId="{9282F69A-6AEB-49C4-9AEC-37D3CA8C1ED6}" dt="2023-03-02T18:28:41.030" v="938" actId="20577"/>
        <pc:sldMkLst>
          <pc:docMk/>
          <pc:sldMk cId="802285308" sldId="387"/>
        </pc:sldMkLst>
        <pc:spChg chg="mod">
          <ac:chgData name="Alizabeth Brady" userId="71b7a5df-57dd-46ab-925b-cd5346f94395" providerId="ADAL" clId="{9282F69A-6AEB-49C4-9AEC-37D3CA8C1ED6}" dt="2023-03-02T18:28:41.030" v="938" actId="20577"/>
          <ac:spMkLst>
            <pc:docMk/>
            <pc:sldMk cId="802285308" sldId="387"/>
            <ac:spMk id="3" creationId="{6E01D951-7BB5-E8AC-6A4B-0F236F9999DD}"/>
          </ac:spMkLst>
        </pc:spChg>
        <pc:spChg chg="mod">
          <ac:chgData name="Alizabeth Brady" userId="71b7a5df-57dd-46ab-925b-cd5346f94395" providerId="ADAL" clId="{9282F69A-6AEB-49C4-9AEC-37D3CA8C1ED6}" dt="2023-03-02T18:15:15.780" v="667" actId="20577"/>
          <ac:spMkLst>
            <pc:docMk/>
            <pc:sldMk cId="802285308" sldId="387"/>
            <ac:spMk id="4" creationId="{F7080A87-86D3-345B-CDB9-11B8D3623CCB}"/>
          </ac:spMkLst>
        </pc:spChg>
        <pc:graphicFrameChg chg="add mod modGraphic">
          <ac:chgData name="Alizabeth Brady" userId="71b7a5df-57dd-46ab-925b-cd5346f94395" providerId="ADAL" clId="{9282F69A-6AEB-49C4-9AEC-37D3CA8C1ED6}" dt="2023-03-02T18:27:20.635" v="920" actId="2165"/>
          <ac:graphicFrameMkLst>
            <pc:docMk/>
            <pc:sldMk cId="802285308" sldId="387"/>
            <ac:graphicFrameMk id="5" creationId="{31C4DBA5-3FE0-DAC8-D33F-3502A2A60D09}"/>
          </ac:graphicFrameMkLst>
        </pc:graphicFrameChg>
      </pc:sldChg>
    </pc:docChg>
  </pc:docChgLst>
  <pc:docChgLst>
    <pc:chgData name="Kristen Donnelly" userId="S::kdonnelly@chemonics.com::146dd84c-9ea0-40be-948f-a196c8d3b675" providerId="AD" clId="Web-{DDEA24FB-2C4E-AAC2-B924-DD23E0973BE4}"/>
    <pc:docChg chg="modSld">
      <pc:chgData name="Kristen Donnelly" userId="S::kdonnelly@chemonics.com::146dd84c-9ea0-40be-948f-a196c8d3b675" providerId="AD" clId="Web-{DDEA24FB-2C4E-AAC2-B924-DD23E0973BE4}" dt="2023-03-27T18:21:55.010" v="3"/>
      <pc:docMkLst>
        <pc:docMk/>
      </pc:docMkLst>
      <pc:sldChg chg="modSp">
        <pc:chgData name="Kristen Donnelly" userId="S::kdonnelly@chemonics.com::146dd84c-9ea0-40be-948f-a196c8d3b675" providerId="AD" clId="Web-{DDEA24FB-2C4E-AAC2-B924-DD23E0973BE4}" dt="2023-03-27T18:21:55.010" v="3"/>
        <pc:sldMkLst>
          <pc:docMk/>
          <pc:sldMk cId="1594007834" sldId="378"/>
        </pc:sldMkLst>
        <pc:graphicFrameChg chg="mod modGraphic">
          <ac:chgData name="Kristen Donnelly" userId="S::kdonnelly@chemonics.com::146dd84c-9ea0-40be-948f-a196c8d3b675" providerId="AD" clId="Web-{DDEA24FB-2C4E-AAC2-B924-DD23E0973BE4}" dt="2023-03-27T18:21:55.010" v="3"/>
          <ac:graphicFrameMkLst>
            <pc:docMk/>
            <pc:sldMk cId="1594007834" sldId="378"/>
            <ac:graphicFrameMk id="5" creationId="{8A7CDFF1-0A96-0E56-637B-A424368135F7}"/>
          </ac:graphicFrameMkLst>
        </pc:graphicFrameChg>
      </pc:sldChg>
      <pc:sldChg chg="delCm">
        <pc:chgData name="Kristen Donnelly" userId="S::kdonnelly@chemonics.com::146dd84c-9ea0-40be-948f-a196c8d3b675" providerId="AD" clId="Web-{DDEA24FB-2C4E-AAC2-B924-DD23E0973BE4}" dt="2023-03-27T18:21:37.400" v="2"/>
        <pc:sldMkLst>
          <pc:docMk/>
          <pc:sldMk cId="802285308" sldId="387"/>
        </pc:sldMkLst>
      </pc:sldChg>
    </pc:docChg>
  </pc:docChgLst>
  <pc:docChgLst>
    <pc:chgData name="Kristen Donnelly" userId="S::kdonnelly@chemonics.com::146dd84c-9ea0-40be-948f-a196c8d3b675" providerId="AD" clId="Web-{359E5A00-1C75-09E2-4F70-CDCFCA2DC2F4}"/>
    <pc:docChg chg="modSld">
      <pc:chgData name="Kristen Donnelly" userId="S::kdonnelly@chemonics.com::146dd84c-9ea0-40be-948f-a196c8d3b675" providerId="AD" clId="Web-{359E5A00-1C75-09E2-4F70-CDCFCA2DC2F4}" dt="2023-02-23T18:45:59.644" v="16" actId="20577"/>
      <pc:docMkLst>
        <pc:docMk/>
      </pc:docMkLst>
      <pc:sldChg chg="modSp">
        <pc:chgData name="Kristen Donnelly" userId="S::kdonnelly@chemonics.com::146dd84c-9ea0-40be-948f-a196c8d3b675" providerId="AD" clId="Web-{359E5A00-1C75-09E2-4F70-CDCFCA2DC2F4}" dt="2023-02-23T18:45:59.644" v="16" actId="20577"/>
        <pc:sldMkLst>
          <pc:docMk/>
          <pc:sldMk cId="3764596336" sldId="338"/>
        </pc:sldMkLst>
        <pc:spChg chg="mod">
          <ac:chgData name="Kristen Donnelly" userId="S::kdonnelly@chemonics.com::146dd84c-9ea0-40be-948f-a196c8d3b675" providerId="AD" clId="Web-{359E5A00-1C75-09E2-4F70-CDCFCA2DC2F4}" dt="2023-02-23T18:45:59.644" v="16" actId="20577"/>
          <ac:spMkLst>
            <pc:docMk/>
            <pc:sldMk cId="3764596336" sldId="338"/>
            <ac:spMk id="6" creationId="{CF0797EA-584A-27C4-24D0-29A1B72ABFC0}"/>
          </ac:spMkLst>
        </pc:spChg>
      </pc:sldChg>
      <pc:sldChg chg="modSp">
        <pc:chgData name="Kristen Donnelly" userId="S::kdonnelly@chemonics.com::146dd84c-9ea0-40be-948f-a196c8d3b675" providerId="AD" clId="Web-{359E5A00-1C75-09E2-4F70-CDCFCA2DC2F4}" dt="2023-02-23T18:45:20.425" v="11"/>
        <pc:sldMkLst>
          <pc:docMk/>
          <pc:sldMk cId="1594007834" sldId="378"/>
        </pc:sldMkLst>
        <pc:graphicFrameChg chg="mod modGraphic">
          <ac:chgData name="Kristen Donnelly" userId="S::kdonnelly@chemonics.com::146dd84c-9ea0-40be-948f-a196c8d3b675" providerId="AD" clId="Web-{359E5A00-1C75-09E2-4F70-CDCFCA2DC2F4}" dt="2023-02-23T18:45:20.425" v="11"/>
          <ac:graphicFrameMkLst>
            <pc:docMk/>
            <pc:sldMk cId="1594007834" sldId="378"/>
            <ac:graphicFrameMk id="5" creationId="{8A7CDFF1-0A96-0E56-637B-A424368135F7}"/>
          </ac:graphicFrameMkLst>
        </pc:graphicFrameChg>
      </pc:sldChg>
      <pc:sldChg chg="modSp">
        <pc:chgData name="Kristen Donnelly" userId="S::kdonnelly@chemonics.com::146dd84c-9ea0-40be-948f-a196c8d3b675" providerId="AD" clId="Web-{359E5A00-1C75-09E2-4F70-CDCFCA2DC2F4}" dt="2023-02-23T18:45:39.706" v="15" actId="20577"/>
        <pc:sldMkLst>
          <pc:docMk/>
          <pc:sldMk cId="4273176780" sldId="380"/>
        </pc:sldMkLst>
        <pc:spChg chg="mod">
          <ac:chgData name="Kristen Donnelly" userId="S::kdonnelly@chemonics.com::146dd84c-9ea0-40be-948f-a196c8d3b675" providerId="AD" clId="Web-{359E5A00-1C75-09E2-4F70-CDCFCA2DC2F4}" dt="2023-02-23T18:45:39.706" v="15" actId="20577"/>
          <ac:spMkLst>
            <pc:docMk/>
            <pc:sldMk cId="4273176780" sldId="380"/>
            <ac:spMk id="3" creationId="{6E01D951-7BB5-E8AC-6A4B-0F236F9999DD}"/>
          </ac:spMkLst>
        </pc:spChg>
      </pc:sldChg>
    </pc:docChg>
  </pc:docChgLst>
  <pc:docChgLst>
    <pc:chgData name="Heather Tomlins" userId="6ca5cc45-2cbf-40f9-8877-7cf4eb6a450f" providerId="ADAL" clId="{46BB7756-A638-4FED-8C3B-B08D0463932A}"/>
    <pc:docChg chg="modSld">
      <pc:chgData name="Heather Tomlins" userId="6ca5cc45-2cbf-40f9-8877-7cf4eb6a450f" providerId="ADAL" clId="{46BB7756-A638-4FED-8C3B-B08D0463932A}" dt="2024-10-29T19:52:36.789" v="5" actId="13926"/>
      <pc:docMkLst>
        <pc:docMk/>
      </pc:docMkLst>
      <pc:sldChg chg="modSp mod">
        <pc:chgData name="Heather Tomlins" userId="6ca5cc45-2cbf-40f9-8877-7cf4eb6a450f" providerId="ADAL" clId="{46BB7756-A638-4FED-8C3B-B08D0463932A}" dt="2024-10-29T19:52:36.789" v="5" actId="13926"/>
        <pc:sldMkLst>
          <pc:docMk/>
          <pc:sldMk cId="3764596336" sldId="338"/>
        </pc:sldMkLst>
        <pc:spChg chg="mod">
          <ac:chgData name="Heather Tomlins" userId="6ca5cc45-2cbf-40f9-8877-7cf4eb6a450f" providerId="ADAL" clId="{46BB7756-A638-4FED-8C3B-B08D0463932A}" dt="2024-10-29T19:52:33.736" v="4" actId="13926"/>
          <ac:spMkLst>
            <pc:docMk/>
            <pc:sldMk cId="3764596336" sldId="338"/>
            <ac:spMk id="5" creationId="{6B26ABA6-892D-62EB-C283-C45DC08A86C0}"/>
          </ac:spMkLst>
        </pc:spChg>
        <pc:spChg chg="mod">
          <ac:chgData name="Heather Tomlins" userId="6ca5cc45-2cbf-40f9-8877-7cf4eb6a450f" providerId="ADAL" clId="{46BB7756-A638-4FED-8C3B-B08D0463932A}" dt="2024-10-29T19:52:36.789" v="5" actId="13926"/>
          <ac:spMkLst>
            <pc:docMk/>
            <pc:sldMk cId="3764596336" sldId="338"/>
            <ac:spMk id="6" creationId="{CF0797EA-584A-27C4-24D0-29A1B72ABFC0}"/>
          </ac:spMkLst>
        </pc:spChg>
      </pc:sldChg>
    </pc:docChg>
  </pc:docChgLst>
  <pc:docChgLst>
    <pc:chgData name="Alizabeth Brady" userId="71b7a5df-57dd-46ab-925b-cd5346f94395" providerId="ADAL" clId="{2FFF3211-53A8-4415-AB80-4F3A616F5E75}"/>
    <pc:docChg chg="custSel addSld delSld modSld">
      <pc:chgData name="Alizabeth Brady" userId="71b7a5df-57dd-46ab-925b-cd5346f94395" providerId="ADAL" clId="{2FFF3211-53A8-4415-AB80-4F3A616F5E75}" dt="2023-04-05T15:04:37.523" v="144"/>
      <pc:docMkLst>
        <pc:docMk/>
      </pc:docMkLst>
      <pc:sldChg chg="modSp mod">
        <pc:chgData name="Alizabeth Brady" userId="71b7a5df-57dd-46ab-925b-cd5346f94395" providerId="ADAL" clId="{2FFF3211-53A8-4415-AB80-4F3A616F5E75}" dt="2023-04-05T15:02:46.775" v="140" actId="20577"/>
        <pc:sldMkLst>
          <pc:docMk/>
          <pc:sldMk cId="3764596336" sldId="338"/>
        </pc:sldMkLst>
        <pc:spChg chg="mod">
          <ac:chgData name="Alizabeth Brady" userId="71b7a5df-57dd-46ab-925b-cd5346f94395" providerId="ADAL" clId="{2FFF3211-53A8-4415-AB80-4F3A616F5E75}" dt="2023-04-05T14:59:54.442" v="50" actId="13926"/>
          <ac:spMkLst>
            <pc:docMk/>
            <pc:sldMk cId="3764596336" sldId="338"/>
            <ac:spMk id="5" creationId="{6B26ABA6-892D-62EB-C283-C45DC08A86C0}"/>
          </ac:spMkLst>
        </pc:spChg>
        <pc:spChg chg="mod">
          <ac:chgData name="Alizabeth Brady" userId="71b7a5df-57dd-46ab-925b-cd5346f94395" providerId="ADAL" clId="{2FFF3211-53A8-4415-AB80-4F3A616F5E75}" dt="2023-04-05T15:02:46.775" v="140" actId="20577"/>
          <ac:spMkLst>
            <pc:docMk/>
            <pc:sldMk cId="3764596336" sldId="338"/>
            <ac:spMk id="6" creationId="{CF0797EA-584A-27C4-24D0-29A1B72ABFC0}"/>
          </ac:spMkLst>
        </pc:spChg>
      </pc:sldChg>
      <pc:sldChg chg="del">
        <pc:chgData name="Alizabeth Brady" userId="71b7a5df-57dd-46ab-925b-cd5346f94395" providerId="ADAL" clId="{2FFF3211-53A8-4415-AB80-4F3A616F5E75}" dt="2023-04-05T15:04:22.302" v="143" actId="47"/>
        <pc:sldMkLst>
          <pc:docMk/>
          <pc:sldMk cId="4273176780" sldId="380"/>
        </pc:sldMkLst>
      </pc:sldChg>
      <pc:sldChg chg="add del">
        <pc:chgData name="Alizabeth Brady" userId="71b7a5df-57dd-46ab-925b-cd5346f94395" providerId="ADAL" clId="{2FFF3211-53A8-4415-AB80-4F3A616F5E75}" dt="2023-04-05T15:04:37.523" v="144"/>
        <pc:sldMkLst>
          <pc:docMk/>
          <pc:sldMk cId="624176181" sldId="381"/>
        </pc:sldMkLst>
      </pc:sldChg>
      <pc:sldChg chg="add del">
        <pc:chgData name="Alizabeth Brady" userId="71b7a5df-57dd-46ab-925b-cd5346f94395" providerId="ADAL" clId="{2FFF3211-53A8-4415-AB80-4F3A616F5E75}" dt="2023-04-05T15:04:37.523" v="144"/>
        <pc:sldMkLst>
          <pc:docMk/>
          <pc:sldMk cId="2093040826" sldId="382"/>
        </pc:sldMkLst>
      </pc:sldChg>
      <pc:sldChg chg="add del">
        <pc:chgData name="Alizabeth Brady" userId="71b7a5df-57dd-46ab-925b-cd5346f94395" providerId="ADAL" clId="{2FFF3211-53A8-4415-AB80-4F3A616F5E75}" dt="2023-04-05T15:04:37.523" v="144"/>
        <pc:sldMkLst>
          <pc:docMk/>
          <pc:sldMk cId="2055831089" sldId="383"/>
        </pc:sldMkLst>
      </pc:sldChg>
      <pc:sldChg chg="add del">
        <pc:chgData name="Alizabeth Brady" userId="71b7a5df-57dd-46ab-925b-cd5346f94395" providerId="ADAL" clId="{2FFF3211-53A8-4415-AB80-4F3A616F5E75}" dt="2023-04-05T15:04:37.523" v="144"/>
        <pc:sldMkLst>
          <pc:docMk/>
          <pc:sldMk cId="2083672801" sldId="384"/>
        </pc:sldMkLst>
      </pc:sldChg>
      <pc:sldChg chg="add del">
        <pc:chgData name="Alizabeth Brady" userId="71b7a5df-57dd-46ab-925b-cd5346f94395" providerId="ADAL" clId="{2FFF3211-53A8-4415-AB80-4F3A616F5E75}" dt="2023-04-05T15:04:37.523" v="144"/>
        <pc:sldMkLst>
          <pc:docMk/>
          <pc:sldMk cId="4057812277" sldId="386"/>
        </pc:sldMkLst>
      </pc:sldChg>
      <pc:sldChg chg="add del">
        <pc:chgData name="Alizabeth Brady" userId="71b7a5df-57dd-46ab-925b-cd5346f94395" providerId="ADAL" clId="{2FFF3211-53A8-4415-AB80-4F3A616F5E75}" dt="2023-04-05T15:04:37.523" v="144"/>
        <pc:sldMkLst>
          <pc:docMk/>
          <pc:sldMk cId="802285308" sldId="387"/>
        </pc:sldMkLst>
      </pc:sldChg>
      <pc:sldChg chg="add">
        <pc:chgData name="Alizabeth Brady" userId="71b7a5df-57dd-46ab-925b-cd5346f94395" providerId="ADAL" clId="{2FFF3211-53A8-4415-AB80-4F3A616F5E75}" dt="2023-04-05T15:03:35.747" v="141"/>
        <pc:sldMkLst>
          <pc:docMk/>
          <pc:sldMk cId="393341794" sldId="388"/>
        </pc:sldMkLst>
      </pc:sldChg>
      <pc:sldChg chg="add del">
        <pc:chgData name="Alizabeth Brady" userId="71b7a5df-57dd-46ab-925b-cd5346f94395" providerId="ADAL" clId="{2FFF3211-53A8-4415-AB80-4F3A616F5E75}" dt="2023-04-05T15:04:37.523" v="144"/>
        <pc:sldMkLst>
          <pc:docMk/>
          <pc:sldMk cId="3320759358" sldId="389"/>
        </pc:sldMkLst>
      </pc:sldChg>
      <pc:sldChg chg="add">
        <pc:chgData name="Alizabeth Brady" userId="71b7a5df-57dd-46ab-925b-cd5346f94395" providerId="ADAL" clId="{2FFF3211-53A8-4415-AB80-4F3A616F5E75}" dt="2023-04-05T15:04:37.523" v="144"/>
        <pc:sldMkLst>
          <pc:docMk/>
          <pc:sldMk cId="2749194050" sldId="390"/>
        </pc:sldMkLst>
      </pc:sldChg>
    </pc:docChg>
  </pc:docChgLst>
  <pc:docChgLst>
    <pc:chgData name="Omer Azmat Butt" userId="fd25caf8-d943-4ef4-a177-eb9f2f9dd720" providerId="ADAL" clId="{7087D71E-A5EB-4D54-8C1E-DFEE8A57119C}"/>
    <pc:docChg chg="undo redo custSel addSld delSld modSld">
      <pc:chgData name="Omer Azmat Butt" userId="fd25caf8-d943-4ef4-a177-eb9f2f9dd720" providerId="ADAL" clId="{7087D71E-A5EB-4D54-8C1E-DFEE8A57119C}" dt="2024-10-28T10:22:51.902" v="2438" actId="47"/>
      <pc:docMkLst>
        <pc:docMk/>
      </pc:docMkLst>
      <pc:sldChg chg="modSp mod">
        <pc:chgData name="Omer Azmat Butt" userId="fd25caf8-d943-4ef4-a177-eb9f2f9dd720" providerId="ADAL" clId="{7087D71E-A5EB-4D54-8C1E-DFEE8A57119C}" dt="2024-10-28T03:40:56.793" v="64" actId="20577"/>
        <pc:sldMkLst>
          <pc:docMk/>
          <pc:sldMk cId="3764596336" sldId="338"/>
        </pc:sldMkLst>
        <pc:spChg chg="mod">
          <ac:chgData name="Omer Azmat Butt" userId="fd25caf8-d943-4ef4-a177-eb9f2f9dd720" providerId="ADAL" clId="{7087D71E-A5EB-4D54-8C1E-DFEE8A57119C}" dt="2024-10-28T03:40:42.017" v="54" actId="20577"/>
          <ac:spMkLst>
            <pc:docMk/>
            <pc:sldMk cId="3764596336" sldId="338"/>
            <ac:spMk id="5" creationId="{6B26ABA6-892D-62EB-C283-C45DC08A86C0}"/>
          </ac:spMkLst>
        </pc:spChg>
        <pc:spChg chg="mod">
          <ac:chgData name="Omer Azmat Butt" userId="fd25caf8-d943-4ef4-a177-eb9f2f9dd720" providerId="ADAL" clId="{7087D71E-A5EB-4D54-8C1E-DFEE8A57119C}" dt="2024-10-28T03:40:56.793" v="64" actId="20577"/>
          <ac:spMkLst>
            <pc:docMk/>
            <pc:sldMk cId="3764596336" sldId="338"/>
            <ac:spMk id="6" creationId="{CF0797EA-584A-27C4-24D0-29A1B72ABFC0}"/>
          </ac:spMkLst>
        </pc:spChg>
      </pc:sldChg>
      <pc:sldChg chg="modSp mod">
        <pc:chgData name="Omer Azmat Butt" userId="fd25caf8-d943-4ef4-a177-eb9f2f9dd720" providerId="ADAL" clId="{7087D71E-A5EB-4D54-8C1E-DFEE8A57119C}" dt="2024-10-28T03:45:24.674" v="71" actId="14100"/>
        <pc:sldMkLst>
          <pc:docMk/>
          <pc:sldMk cId="1594007834" sldId="378"/>
        </pc:sldMkLst>
        <pc:graphicFrameChg chg="mod modGraphic">
          <ac:chgData name="Omer Azmat Butt" userId="fd25caf8-d943-4ef4-a177-eb9f2f9dd720" providerId="ADAL" clId="{7087D71E-A5EB-4D54-8C1E-DFEE8A57119C}" dt="2024-10-28T03:45:24.674" v="71" actId="14100"/>
          <ac:graphicFrameMkLst>
            <pc:docMk/>
            <pc:sldMk cId="1594007834" sldId="378"/>
            <ac:graphicFrameMk id="5" creationId="{8A7CDFF1-0A96-0E56-637B-A424368135F7}"/>
          </ac:graphicFrameMkLst>
        </pc:graphicFrameChg>
      </pc:sldChg>
      <pc:sldChg chg="modSp mod">
        <pc:chgData name="Omer Azmat Butt" userId="fd25caf8-d943-4ef4-a177-eb9f2f9dd720" providerId="ADAL" clId="{7087D71E-A5EB-4D54-8C1E-DFEE8A57119C}" dt="2024-10-28T09:33:43.620" v="1902" actId="20577"/>
        <pc:sldMkLst>
          <pc:docMk/>
          <pc:sldMk cId="624176181" sldId="381"/>
        </pc:sldMkLst>
        <pc:spChg chg="mod">
          <ac:chgData name="Omer Azmat Butt" userId="fd25caf8-d943-4ef4-a177-eb9f2f9dd720" providerId="ADAL" clId="{7087D71E-A5EB-4D54-8C1E-DFEE8A57119C}" dt="2024-10-28T09:33:43.620" v="1902" actId="20577"/>
          <ac:spMkLst>
            <pc:docMk/>
            <pc:sldMk cId="624176181" sldId="381"/>
            <ac:spMk id="3" creationId="{6E01D951-7BB5-E8AC-6A4B-0F236F9999DD}"/>
          </ac:spMkLst>
        </pc:spChg>
        <pc:spChg chg="mod">
          <ac:chgData name="Omer Azmat Butt" userId="fd25caf8-d943-4ef4-a177-eb9f2f9dd720" providerId="ADAL" clId="{7087D71E-A5EB-4D54-8C1E-DFEE8A57119C}" dt="2024-10-28T09:32:17.650" v="1897" actId="108"/>
          <ac:spMkLst>
            <pc:docMk/>
            <pc:sldMk cId="624176181" sldId="381"/>
            <ac:spMk id="4" creationId="{F7080A87-86D3-345B-CDB9-11B8D3623CCB}"/>
          </ac:spMkLst>
        </pc:spChg>
      </pc:sldChg>
      <pc:sldChg chg="modSp mod">
        <pc:chgData name="Omer Azmat Butt" userId="fd25caf8-d943-4ef4-a177-eb9f2f9dd720" providerId="ADAL" clId="{7087D71E-A5EB-4D54-8C1E-DFEE8A57119C}" dt="2024-10-28T10:19:02.032" v="2358" actId="20577"/>
        <pc:sldMkLst>
          <pc:docMk/>
          <pc:sldMk cId="2093040826" sldId="382"/>
        </pc:sldMkLst>
        <pc:spChg chg="mod">
          <ac:chgData name="Omer Azmat Butt" userId="fd25caf8-d943-4ef4-a177-eb9f2f9dd720" providerId="ADAL" clId="{7087D71E-A5EB-4D54-8C1E-DFEE8A57119C}" dt="2024-10-28T09:08:26.535" v="1538" actId="1037"/>
          <ac:spMkLst>
            <pc:docMk/>
            <pc:sldMk cId="2093040826" sldId="382"/>
            <ac:spMk id="3" creationId="{6E01D951-7BB5-E8AC-6A4B-0F236F9999DD}"/>
          </ac:spMkLst>
        </pc:spChg>
        <pc:spChg chg="mod">
          <ac:chgData name="Omer Azmat Butt" userId="fd25caf8-d943-4ef4-a177-eb9f2f9dd720" providerId="ADAL" clId="{7087D71E-A5EB-4D54-8C1E-DFEE8A57119C}" dt="2024-10-28T10:19:02.032" v="2358" actId="20577"/>
          <ac:spMkLst>
            <pc:docMk/>
            <pc:sldMk cId="2093040826" sldId="382"/>
            <ac:spMk id="4" creationId="{F7080A87-86D3-345B-CDB9-11B8D3623CCB}"/>
          </ac:spMkLst>
        </pc:spChg>
      </pc:sldChg>
      <pc:sldChg chg="modSp mod">
        <pc:chgData name="Omer Azmat Butt" userId="fd25caf8-d943-4ef4-a177-eb9f2f9dd720" providerId="ADAL" clId="{7087D71E-A5EB-4D54-8C1E-DFEE8A57119C}" dt="2024-10-28T10:19:14.955" v="2368" actId="20577"/>
        <pc:sldMkLst>
          <pc:docMk/>
          <pc:sldMk cId="2055831089" sldId="383"/>
        </pc:sldMkLst>
        <pc:spChg chg="mod">
          <ac:chgData name="Omer Azmat Butt" userId="fd25caf8-d943-4ef4-a177-eb9f2f9dd720" providerId="ADAL" clId="{7087D71E-A5EB-4D54-8C1E-DFEE8A57119C}" dt="2024-10-28T10:19:14.955" v="2368" actId="20577"/>
          <ac:spMkLst>
            <pc:docMk/>
            <pc:sldMk cId="2055831089" sldId="383"/>
            <ac:spMk id="3" creationId="{6E01D951-7BB5-E8AC-6A4B-0F236F9999DD}"/>
          </ac:spMkLst>
        </pc:spChg>
        <pc:spChg chg="mod">
          <ac:chgData name="Omer Azmat Butt" userId="fd25caf8-d943-4ef4-a177-eb9f2f9dd720" providerId="ADAL" clId="{7087D71E-A5EB-4D54-8C1E-DFEE8A57119C}" dt="2024-10-28T09:54:35.943" v="2318" actId="1038"/>
          <ac:spMkLst>
            <pc:docMk/>
            <pc:sldMk cId="2055831089" sldId="383"/>
            <ac:spMk id="7" creationId="{12A32B5C-267E-C85D-6879-56D70CDBCE25}"/>
          </ac:spMkLst>
        </pc:spChg>
        <pc:graphicFrameChg chg="mod modGraphic">
          <ac:chgData name="Omer Azmat Butt" userId="fd25caf8-d943-4ef4-a177-eb9f2f9dd720" providerId="ADAL" clId="{7087D71E-A5EB-4D54-8C1E-DFEE8A57119C}" dt="2024-10-28T09:54:24.297" v="2286" actId="14100"/>
          <ac:graphicFrameMkLst>
            <pc:docMk/>
            <pc:sldMk cId="2055831089" sldId="383"/>
            <ac:graphicFrameMk id="8" creationId="{1FC0DCFB-0E1C-D28C-B03E-535034CD968B}"/>
          </ac:graphicFrameMkLst>
        </pc:graphicFrameChg>
      </pc:sldChg>
      <pc:sldChg chg="del">
        <pc:chgData name="Omer Azmat Butt" userId="fd25caf8-d943-4ef4-a177-eb9f2f9dd720" providerId="ADAL" clId="{7087D71E-A5EB-4D54-8C1E-DFEE8A57119C}" dt="2024-10-28T10:21:29.899" v="2436" actId="47"/>
        <pc:sldMkLst>
          <pc:docMk/>
          <pc:sldMk cId="2083672801" sldId="384"/>
        </pc:sldMkLst>
      </pc:sldChg>
      <pc:sldChg chg="modSp mod">
        <pc:chgData name="Omer Azmat Butt" userId="fd25caf8-d943-4ef4-a177-eb9f2f9dd720" providerId="ADAL" clId="{7087D71E-A5EB-4D54-8C1E-DFEE8A57119C}" dt="2024-10-28T10:20:24.800" v="2435" actId="2062"/>
        <pc:sldMkLst>
          <pc:docMk/>
          <pc:sldMk cId="4057812277" sldId="386"/>
        </pc:sldMkLst>
        <pc:spChg chg="mod">
          <ac:chgData name="Omer Azmat Butt" userId="fd25caf8-d943-4ef4-a177-eb9f2f9dd720" providerId="ADAL" clId="{7087D71E-A5EB-4D54-8C1E-DFEE8A57119C}" dt="2024-10-28T10:19:43.750" v="2430" actId="1076"/>
          <ac:spMkLst>
            <pc:docMk/>
            <pc:sldMk cId="4057812277" sldId="386"/>
            <ac:spMk id="3" creationId="{6E01D951-7BB5-E8AC-6A4B-0F236F9999DD}"/>
          </ac:spMkLst>
        </pc:spChg>
        <pc:spChg chg="mod">
          <ac:chgData name="Omer Azmat Butt" userId="fd25caf8-d943-4ef4-a177-eb9f2f9dd720" providerId="ADAL" clId="{7087D71E-A5EB-4D54-8C1E-DFEE8A57119C}" dt="2024-10-28T10:19:50.361" v="2432" actId="123"/>
          <ac:spMkLst>
            <pc:docMk/>
            <pc:sldMk cId="4057812277" sldId="386"/>
            <ac:spMk id="4" creationId="{F7080A87-86D3-345B-CDB9-11B8D3623CCB}"/>
          </ac:spMkLst>
        </pc:spChg>
        <pc:graphicFrameChg chg="mod modGraphic">
          <ac:chgData name="Omer Azmat Butt" userId="fd25caf8-d943-4ef4-a177-eb9f2f9dd720" providerId="ADAL" clId="{7087D71E-A5EB-4D54-8C1E-DFEE8A57119C}" dt="2024-10-28T10:20:24.800" v="2435" actId="2062"/>
          <ac:graphicFrameMkLst>
            <pc:docMk/>
            <pc:sldMk cId="4057812277" sldId="386"/>
            <ac:graphicFrameMk id="5" creationId="{0F508295-A10B-89F6-2CBB-FB2C85765AE3}"/>
          </ac:graphicFrameMkLst>
        </pc:graphicFrameChg>
      </pc:sldChg>
      <pc:sldChg chg="modSp del mod">
        <pc:chgData name="Omer Azmat Butt" userId="fd25caf8-d943-4ef4-a177-eb9f2f9dd720" providerId="ADAL" clId="{7087D71E-A5EB-4D54-8C1E-DFEE8A57119C}" dt="2024-10-28T10:22:51.902" v="2438" actId="47"/>
        <pc:sldMkLst>
          <pc:docMk/>
          <pc:sldMk cId="802285308" sldId="387"/>
        </pc:sldMkLst>
        <pc:spChg chg="mod">
          <ac:chgData name="Omer Azmat Butt" userId="fd25caf8-d943-4ef4-a177-eb9f2f9dd720" providerId="ADAL" clId="{7087D71E-A5EB-4D54-8C1E-DFEE8A57119C}" dt="2024-10-28T10:21:41.920" v="2437" actId="1076"/>
          <ac:spMkLst>
            <pc:docMk/>
            <pc:sldMk cId="802285308" sldId="387"/>
            <ac:spMk id="3" creationId="{6E01D951-7BB5-E8AC-6A4B-0F236F9999DD}"/>
          </ac:spMkLst>
        </pc:spChg>
      </pc:sldChg>
      <pc:sldChg chg="modSp mod">
        <pc:chgData name="Omer Azmat Butt" userId="fd25caf8-d943-4ef4-a177-eb9f2f9dd720" providerId="ADAL" clId="{7087D71E-A5EB-4D54-8C1E-DFEE8A57119C}" dt="2024-10-28T09:32:45.312" v="1901" actId="108"/>
        <pc:sldMkLst>
          <pc:docMk/>
          <pc:sldMk cId="393341794" sldId="388"/>
        </pc:sldMkLst>
        <pc:spChg chg="mod">
          <ac:chgData name="Omer Azmat Butt" userId="fd25caf8-d943-4ef4-a177-eb9f2f9dd720" providerId="ADAL" clId="{7087D71E-A5EB-4D54-8C1E-DFEE8A57119C}" dt="2024-10-28T09:10:16.637" v="1611" actId="1035"/>
          <ac:spMkLst>
            <pc:docMk/>
            <pc:sldMk cId="393341794" sldId="388"/>
            <ac:spMk id="3" creationId="{6E01D951-7BB5-E8AC-6A4B-0F236F9999DD}"/>
          </ac:spMkLst>
        </pc:spChg>
        <pc:spChg chg="mod">
          <ac:chgData name="Omer Azmat Butt" userId="fd25caf8-d943-4ef4-a177-eb9f2f9dd720" providerId="ADAL" clId="{7087D71E-A5EB-4D54-8C1E-DFEE8A57119C}" dt="2024-10-28T09:32:45.312" v="1901" actId="108"/>
          <ac:spMkLst>
            <pc:docMk/>
            <pc:sldMk cId="393341794" sldId="388"/>
            <ac:spMk id="4" creationId="{F7080A87-86D3-345B-CDB9-11B8D3623CCB}"/>
          </ac:spMkLst>
        </pc:spChg>
      </pc:sldChg>
      <pc:sldChg chg="addSp delSp modSp mod">
        <pc:chgData name="Omer Azmat Butt" userId="fd25caf8-d943-4ef4-a177-eb9f2f9dd720" providerId="ADAL" clId="{7087D71E-A5EB-4D54-8C1E-DFEE8A57119C}" dt="2024-10-28T09:32:40.533" v="1900" actId="108"/>
        <pc:sldMkLst>
          <pc:docMk/>
          <pc:sldMk cId="3320759358" sldId="389"/>
        </pc:sldMkLst>
        <pc:spChg chg="mod">
          <ac:chgData name="Omer Azmat Butt" userId="fd25caf8-d943-4ef4-a177-eb9f2f9dd720" providerId="ADAL" clId="{7087D71E-A5EB-4D54-8C1E-DFEE8A57119C}" dt="2024-10-28T05:14:41.819" v="1185" actId="1036"/>
          <ac:spMkLst>
            <pc:docMk/>
            <pc:sldMk cId="3320759358" sldId="389"/>
            <ac:spMk id="3" creationId="{6E01D951-7BB5-E8AC-6A4B-0F236F9999DD}"/>
          </ac:spMkLst>
        </pc:spChg>
        <pc:spChg chg="mod">
          <ac:chgData name="Omer Azmat Butt" userId="fd25caf8-d943-4ef4-a177-eb9f2f9dd720" providerId="ADAL" clId="{7087D71E-A5EB-4D54-8C1E-DFEE8A57119C}" dt="2024-10-28T09:32:33.569" v="1899" actId="108"/>
          <ac:spMkLst>
            <pc:docMk/>
            <pc:sldMk cId="3320759358" sldId="389"/>
            <ac:spMk id="4" creationId="{F7080A87-86D3-345B-CDB9-11B8D3623CCB}"/>
          </ac:spMkLst>
        </pc:spChg>
        <pc:spChg chg="add mod">
          <ac:chgData name="Omer Azmat Butt" userId="fd25caf8-d943-4ef4-a177-eb9f2f9dd720" providerId="ADAL" clId="{7087D71E-A5EB-4D54-8C1E-DFEE8A57119C}" dt="2024-10-28T05:14:41.819" v="1185" actId="1036"/>
          <ac:spMkLst>
            <pc:docMk/>
            <pc:sldMk cId="3320759358" sldId="389"/>
            <ac:spMk id="6" creationId="{A6FD9F68-21E8-81F9-1232-52080F618AF7}"/>
          </ac:spMkLst>
        </pc:spChg>
        <pc:spChg chg="add mod">
          <ac:chgData name="Omer Azmat Butt" userId="fd25caf8-d943-4ef4-a177-eb9f2f9dd720" providerId="ADAL" clId="{7087D71E-A5EB-4D54-8C1E-DFEE8A57119C}" dt="2024-10-28T09:32:40.533" v="1900" actId="108"/>
          <ac:spMkLst>
            <pc:docMk/>
            <pc:sldMk cId="3320759358" sldId="389"/>
            <ac:spMk id="7" creationId="{8A791A87-E96A-24EF-3AB2-FBDD6DB5F245}"/>
          </ac:spMkLst>
        </pc:spChg>
        <pc:graphicFrameChg chg="del modGraphic">
          <ac:chgData name="Omer Azmat Butt" userId="fd25caf8-d943-4ef4-a177-eb9f2f9dd720" providerId="ADAL" clId="{7087D71E-A5EB-4D54-8C1E-DFEE8A57119C}" dt="2024-10-28T04:46:13.790" v="830" actId="478"/>
          <ac:graphicFrameMkLst>
            <pc:docMk/>
            <pc:sldMk cId="3320759358" sldId="389"/>
            <ac:graphicFrameMk id="5" creationId="{46AE8C95-B584-5121-D702-6CB4CE9E9B44}"/>
          </ac:graphicFrameMkLst>
        </pc:graphicFrameChg>
      </pc:sldChg>
      <pc:sldChg chg="modSp add mod">
        <pc:chgData name="Omer Azmat Butt" userId="fd25caf8-d943-4ef4-a177-eb9f2f9dd720" providerId="ADAL" clId="{7087D71E-A5EB-4D54-8C1E-DFEE8A57119C}" dt="2024-10-28T09:36:48.057" v="2009" actId="20577"/>
        <pc:sldMkLst>
          <pc:docMk/>
          <pc:sldMk cId="233921153" sldId="390"/>
        </pc:sldMkLst>
        <pc:spChg chg="mod">
          <ac:chgData name="Omer Azmat Butt" userId="fd25caf8-d943-4ef4-a177-eb9f2f9dd720" providerId="ADAL" clId="{7087D71E-A5EB-4D54-8C1E-DFEE8A57119C}" dt="2024-10-28T09:35:11.260" v="1999" actId="1035"/>
          <ac:spMkLst>
            <pc:docMk/>
            <pc:sldMk cId="233921153" sldId="390"/>
            <ac:spMk id="3" creationId="{C6753FA4-F799-22D1-3585-9DA0FBBEBA2E}"/>
          </ac:spMkLst>
        </pc:spChg>
        <pc:spChg chg="mod">
          <ac:chgData name="Omer Azmat Butt" userId="fd25caf8-d943-4ef4-a177-eb9f2f9dd720" providerId="ADAL" clId="{7087D71E-A5EB-4D54-8C1E-DFEE8A57119C}" dt="2024-10-28T09:36:48.057" v="2009" actId="20577"/>
          <ac:spMkLst>
            <pc:docMk/>
            <pc:sldMk cId="233921153" sldId="390"/>
            <ac:spMk id="4" creationId="{CF0FD9CC-48C9-C113-EA1D-5F2881CE1955}"/>
          </ac:spMkLst>
        </pc:spChg>
      </pc:sldChg>
      <pc:sldChg chg="modSp del mod">
        <pc:chgData name="Omer Azmat Butt" userId="fd25caf8-d943-4ef4-a177-eb9f2f9dd720" providerId="ADAL" clId="{7087D71E-A5EB-4D54-8C1E-DFEE8A57119C}" dt="2024-10-28T04:55:07.743" v="1070" actId="47"/>
        <pc:sldMkLst>
          <pc:docMk/>
          <pc:sldMk cId="2749194050" sldId="390"/>
        </pc:sldMkLst>
        <pc:spChg chg="mod">
          <ac:chgData name="Omer Azmat Butt" userId="fd25caf8-d943-4ef4-a177-eb9f2f9dd720" providerId="ADAL" clId="{7087D71E-A5EB-4D54-8C1E-DFEE8A57119C}" dt="2024-10-28T04:09:33.888" v="407" actId="20577"/>
          <ac:spMkLst>
            <pc:docMk/>
            <pc:sldMk cId="2749194050" sldId="390"/>
            <ac:spMk id="4" creationId="{F7080A87-86D3-345B-CDB9-11B8D3623CCB}"/>
          </ac:spMkLst>
        </pc:spChg>
      </pc:sldChg>
      <pc:sldChg chg="modSp new mod">
        <pc:chgData name="Omer Azmat Butt" userId="fd25caf8-d943-4ef4-a177-eb9f2f9dd720" providerId="ADAL" clId="{7087D71E-A5EB-4D54-8C1E-DFEE8A57119C}" dt="2024-10-28T09:34:10.247" v="1947" actId="20577"/>
        <pc:sldMkLst>
          <pc:docMk/>
          <pc:sldMk cId="1609169005" sldId="391"/>
        </pc:sldMkLst>
        <pc:spChg chg="mod">
          <ac:chgData name="Omer Azmat Butt" userId="fd25caf8-d943-4ef4-a177-eb9f2f9dd720" providerId="ADAL" clId="{7087D71E-A5EB-4D54-8C1E-DFEE8A57119C}" dt="2024-10-28T09:34:10.247" v="1947" actId="20577"/>
          <ac:spMkLst>
            <pc:docMk/>
            <pc:sldMk cId="1609169005" sldId="391"/>
            <ac:spMk id="3" creationId="{4BAAACD3-D60E-DE86-84DB-B915D9BB13B2}"/>
          </ac:spMkLst>
        </pc:spChg>
        <pc:spChg chg="mod">
          <ac:chgData name="Omer Azmat Butt" userId="fd25caf8-d943-4ef4-a177-eb9f2f9dd720" providerId="ADAL" clId="{7087D71E-A5EB-4D54-8C1E-DFEE8A57119C}" dt="2024-10-28T09:29:54.673" v="1886" actId="1036"/>
          <ac:spMkLst>
            <pc:docMk/>
            <pc:sldMk cId="1609169005" sldId="391"/>
            <ac:spMk id="4" creationId="{BDB1C8E4-380B-6BF9-922C-0FB245BC26E6}"/>
          </ac:spMkLst>
        </pc:spChg>
      </pc:sldChg>
      <pc:sldChg chg="modSp new mod">
        <pc:chgData name="Omer Azmat Butt" userId="fd25caf8-d943-4ef4-a177-eb9f2f9dd720" providerId="ADAL" clId="{7087D71E-A5EB-4D54-8C1E-DFEE8A57119C}" dt="2024-10-28T09:43:59.669" v="2270" actId="20577"/>
        <pc:sldMkLst>
          <pc:docMk/>
          <pc:sldMk cId="1197400676" sldId="392"/>
        </pc:sldMkLst>
        <pc:spChg chg="mod">
          <ac:chgData name="Omer Azmat Butt" userId="fd25caf8-d943-4ef4-a177-eb9f2f9dd720" providerId="ADAL" clId="{7087D71E-A5EB-4D54-8C1E-DFEE8A57119C}" dt="2024-10-28T09:38:05.965" v="2081" actId="1037"/>
          <ac:spMkLst>
            <pc:docMk/>
            <pc:sldMk cId="1197400676" sldId="392"/>
            <ac:spMk id="3" creationId="{F2BA91D1-BD9B-A1F4-51DC-74A34EE71B0E}"/>
          </ac:spMkLst>
        </pc:spChg>
        <pc:spChg chg="mod">
          <ac:chgData name="Omer Azmat Butt" userId="fd25caf8-d943-4ef4-a177-eb9f2f9dd720" providerId="ADAL" clId="{7087D71E-A5EB-4D54-8C1E-DFEE8A57119C}" dt="2024-10-28T09:43:59.669" v="2270" actId="20577"/>
          <ac:spMkLst>
            <pc:docMk/>
            <pc:sldMk cId="1197400676" sldId="392"/>
            <ac:spMk id="4" creationId="{1989CF3B-2516-74D6-9CAF-A896AC00BD54}"/>
          </ac:spMkLst>
        </pc:spChg>
      </pc:sldChg>
    </pc:docChg>
  </pc:docChgLst>
  <pc:docChgLst>
    <pc:chgData name="Heather Tomlins" userId="6ca5cc45-2cbf-40f9-8877-7cf4eb6a450f" providerId="ADAL" clId="{729359F8-EFA4-4C4B-8462-193B4C0C1B00}"/>
    <pc:docChg chg="modSld">
      <pc:chgData name="Heather Tomlins" userId="6ca5cc45-2cbf-40f9-8877-7cf4eb6a450f" providerId="ADAL" clId="{729359F8-EFA4-4C4B-8462-193B4C0C1B00}" dt="2024-10-01T18:55:57.383" v="27" actId="20577"/>
      <pc:docMkLst>
        <pc:docMk/>
      </pc:docMkLst>
      <pc:sldChg chg="modSp mod">
        <pc:chgData name="Heather Tomlins" userId="6ca5cc45-2cbf-40f9-8877-7cf4eb6a450f" providerId="ADAL" clId="{729359F8-EFA4-4C4B-8462-193B4C0C1B00}" dt="2024-10-01T18:55:57.383" v="27" actId="20577"/>
        <pc:sldMkLst>
          <pc:docMk/>
          <pc:sldMk cId="3764596336" sldId="338"/>
        </pc:sldMkLst>
        <pc:spChg chg="mod">
          <ac:chgData name="Heather Tomlins" userId="6ca5cc45-2cbf-40f9-8877-7cf4eb6a450f" providerId="ADAL" clId="{729359F8-EFA4-4C4B-8462-193B4C0C1B00}" dt="2024-10-01T18:55:29.286" v="8" actId="20577"/>
          <ac:spMkLst>
            <pc:docMk/>
            <pc:sldMk cId="3764596336" sldId="338"/>
            <ac:spMk id="5" creationId="{6B26ABA6-892D-62EB-C283-C45DC08A86C0}"/>
          </ac:spMkLst>
        </pc:spChg>
        <pc:spChg chg="mod">
          <ac:chgData name="Heather Tomlins" userId="6ca5cc45-2cbf-40f9-8877-7cf4eb6a450f" providerId="ADAL" clId="{729359F8-EFA4-4C4B-8462-193B4C0C1B00}" dt="2024-10-01T18:55:57.383" v="27" actId="20577"/>
          <ac:spMkLst>
            <pc:docMk/>
            <pc:sldMk cId="3764596336" sldId="338"/>
            <ac:spMk id="6" creationId="{CF0797EA-584A-27C4-24D0-29A1B72ABFC0}"/>
          </ac:spMkLst>
        </pc:spChg>
      </pc:sldChg>
    </pc:docChg>
  </pc:docChgLst>
  <pc:docChgLst>
    <pc:chgData name="Alizabeth Brady" userId="S::abrady@chemonics.com::71b7a5df-57dd-46ab-925b-cd5346f94395" providerId="AD" clId="Web-{0F587099-9092-2600-A386-93357ABE5D3D}"/>
    <pc:docChg chg="">
      <pc:chgData name="Alizabeth Brady" userId="S::abrady@chemonics.com::71b7a5df-57dd-46ab-925b-cd5346f94395" providerId="AD" clId="Web-{0F587099-9092-2600-A386-93357ABE5D3D}" dt="2023-03-23T17:01:12.296" v="0"/>
      <pc:docMkLst>
        <pc:docMk/>
      </pc:docMkLst>
      <pc:sldChg chg="delCm">
        <pc:chgData name="Alizabeth Brady" userId="S::abrady@chemonics.com::71b7a5df-57dd-46ab-925b-cd5346f94395" providerId="AD" clId="Web-{0F587099-9092-2600-A386-93357ABE5D3D}" dt="2023-03-23T17:01:12.296" v="0"/>
        <pc:sldMkLst>
          <pc:docMk/>
          <pc:sldMk cId="4057812277" sldId="386"/>
        </pc:sldMkLst>
      </pc:sldChg>
    </pc:docChg>
  </pc:docChgLst>
  <pc:docChgLst>
    <pc:chgData name="Kristen Donnelly" userId="146dd84c-9ea0-40be-948f-a196c8d3b675" providerId="ADAL" clId="{069A1989-A582-44D5-94A1-176C751F0DFA}"/>
    <pc:docChg chg="undo custSel addSld delSld modSld sldOrd modMainMaster">
      <pc:chgData name="Kristen Donnelly" userId="146dd84c-9ea0-40be-948f-a196c8d3b675" providerId="ADAL" clId="{069A1989-A582-44D5-94A1-176C751F0DFA}" dt="2023-02-15T20:53:19.536" v="2206" actId="20577"/>
      <pc:docMkLst>
        <pc:docMk/>
      </pc:docMkLst>
      <pc:sldChg chg="delSp modSp mod modClrScheme chgLayout">
        <pc:chgData name="Kristen Donnelly" userId="146dd84c-9ea0-40be-948f-a196c8d3b675" providerId="ADAL" clId="{069A1989-A582-44D5-94A1-176C751F0DFA}" dt="2023-02-14T21:59:43.459" v="2193" actId="113"/>
        <pc:sldMkLst>
          <pc:docMk/>
          <pc:sldMk cId="3764596336" sldId="338"/>
        </pc:sldMkLst>
        <pc:spChg chg="del">
          <ac:chgData name="Kristen Donnelly" userId="146dd84c-9ea0-40be-948f-a196c8d3b675" providerId="ADAL" clId="{069A1989-A582-44D5-94A1-176C751F0DFA}" dt="2023-02-14T21:34:46.559" v="154" actId="478"/>
          <ac:spMkLst>
            <pc:docMk/>
            <pc:sldMk cId="3764596336" sldId="338"/>
            <ac:spMk id="3" creationId="{0B08AE83-E7EA-88EC-0983-20D1C1A3402D}"/>
          </ac:spMkLst>
        </pc:spChg>
        <pc:spChg chg="mod ord">
          <ac:chgData name="Kristen Donnelly" userId="146dd84c-9ea0-40be-948f-a196c8d3b675" providerId="ADAL" clId="{069A1989-A582-44D5-94A1-176C751F0DFA}" dt="2023-02-14T21:36:22.043" v="276" actId="700"/>
          <ac:spMkLst>
            <pc:docMk/>
            <pc:sldMk cId="3764596336" sldId="338"/>
            <ac:spMk id="4" creationId="{1BEE20E0-5DA2-CAD5-8E98-894A5790FDB7}"/>
          </ac:spMkLst>
        </pc:spChg>
        <pc:spChg chg="mod ord">
          <ac:chgData name="Kristen Donnelly" userId="146dd84c-9ea0-40be-948f-a196c8d3b675" providerId="ADAL" clId="{069A1989-A582-44D5-94A1-176C751F0DFA}" dt="2023-02-14T21:37:10.789" v="343" actId="20577"/>
          <ac:spMkLst>
            <pc:docMk/>
            <pc:sldMk cId="3764596336" sldId="338"/>
            <ac:spMk id="5" creationId="{6B26ABA6-892D-62EB-C283-C45DC08A86C0}"/>
          </ac:spMkLst>
        </pc:spChg>
        <pc:spChg chg="mod ord">
          <ac:chgData name="Kristen Donnelly" userId="146dd84c-9ea0-40be-948f-a196c8d3b675" providerId="ADAL" clId="{069A1989-A582-44D5-94A1-176C751F0DFA}" dt="2023-02-14T21:59:43.459" v="2193" actId="113"/>
          <ac:spMkLst>
            <pc:docMk/>
            <pc:sldMk cId="3764596336" sldId="338"/>
            <ac:spMk id="6" creationId="{CF0797EA-584A-27C4-24D0-29A1B72ABFC0}"/>
          </ac:spMkLst>
        </pc:spChg>
      </pc:sldChg>
      <pc:sldChg chg="del">
        <pc:chgData name="Kristen Donnelly" userId="146dd84c-9ea0-40be-948f-a196c8d3b675" providerId="ADAL" clId="{069A1989-A582-44D5-94A1-176C751F0DFA}" dt="2023-02-14T21:58:30.771" v="2128" actId="47"/>
        <pc:sldMkLst>
          <pc:docMk/>
          <pc:sldMk cId="4152940760" sldId="356"/>
        </pc:sldMkLst>
      </pc:sldChg>
      <pc:sldChg chg="del">
        <pc:chgData name="Kristen Donnelly" userId="146dd84c-9ea0-40be-948f-a196c8d3b675" providerId="ADAL" clId="{069A1989-A582-44D5-94A1-176C751F0DFA}" dt="2023-02-14T21:58:27.035" v="2125" actId="47"/>
        <pc:sldMkLst>
          <pc:docMk/>
          <pc:sldMk cId="2944960930" sldId="370"/>
        </pc:sldMkLst>
      </pc:sldChg>
      <pc:sldChg chg="del">
        <pc:chgData name="Kristen Donnelly" userId="146dd84c-9ea0-40be-948f-a196c8d3b675" providerId="ADAL" clId="{069A1989-A582-44D5-94A1-176C751F0DFA}" dt="2023-02-14T21:58:29.368" v="2127" actId="47"/>
        <pc:sldMkLst>
          <pc:docMk/>
          <pc:sldMk cId="818271581" sldId="371"/>
        </pc:sldMkLst>
      </pc:sldChg>
      <pc:sldChg chg="del">
        <pc:chgData name="Kristen Donnelly" userId="146dd84c-9ea0-40be-948f-a196c8d3b675" providerId="ADAL" clId="{069A1989-A582-44D5-94A1-176C751F0DFA}" dt="2023-02-14T21:58:25.745" v="2124" actId="47"/>
        <pc:sldMkLst>
          <pc:docMk/>
          <pc:sldMk cId="2057590177" sldId="372"/>
        </pc:sldMkLst>
      </pc:sldChg>
      <pc:sldChg chg="del">
        <pc:chgData name="Kristen Donnelly" userId="146dd84c-9ea0-40be-948f-a196c8d3b675" providerId="ADAL" clId="{069A1989-A582-44D5-94A1-176C751F0DFA}" dt="2023-02-14T21:44:46.826" v="793" actId="47"/>
        <pc:sldMkLst>
          <pc:docMk/>
          <pc:sldMk cId="0" sldId="373"/>
        </pc:sldMkLst>
      </pc:sldChg>
      <pc:sldChg chg="del">
        <pc:chgData name="Kristen Donnelly" userId="146dd84c-9ea0-40be-948f-a196c8d3b675" providerId="ADAL" clId="{069A1989-A582-44D5-94A1-176C751F0DFA}" dt="2023-02-14T21:58:24.282" v="2123" actId="47"/>
        <pc:sldMkLst>
          <pc:docMk/>
          <pc:sldMk cId="2372763832" sldId="374"/>
        </pc:sldMkLst>
      </pc:sldChg>
      <pc:sldChg chg="del">
        <pc:chgData name="Kristen Donnelly" userId="146dd84c-9ea0-40be-948f-a196c8d3b675" providerId="ADAL" clId="{069A1989-A582-44D5-94A1-176C751F0DFA}" dt="2023-02-14T21:58:28.257" v="2126" actId="47"/>
        <pc:sldMkLst>
          <pc:docMk/>
          <pc:sldMk cId="672810946" sldId="375"/>
        </pc:sldMkLst>
      </pc:sldChg>
      <pc:sldChg chg="add del">
        <pc:chgData name="Kristen Donnelly" userId="146dd84c-9ea0-40be-948f-a196c8d3b675" providerId="ADAL" clId="{069A1989-A582-44D5-94A1-176C751F0DFA}" dt="2023-02-14T21:43:01.692" v="601" actId="47"/>
        <pc:sldMkLst>
          <pc:docMk/>
          <pc:sldMk cId="1991985205" sldId="376"/>
        </pc:sldMkLst>
      </pc:sldChg>
      <pc:sldChg chg="addSp delSp modSp add del mod ord">
        <pc:chgData name="Kristen Donnelly" userId="146dd84c-9ea0-40be-948f-a196c8d3b675" providerId="ADAL" clId="{069A1989-A582-44D5-94A1-176C751F0DFA}" dt="2023-02-14T21:43:04.637" v="602" actId="47"/>
        <pc:sldMkLst>
          <pc:docMk/>
          <pc:sldMk cId="4005656041" sldId="377"/>
        </pc:sldMkLst>
        <pc:spChg chg="add mod">
          <ac:chgData name="Kristen Donnelly" userId="146dd84c-9ea0-40be-948f-a196c8d3b675" providerId="ADAL" clId="{069A1989-A582-44D5-94A1-176C751F0DFA}" dt="2023-02-14T21:38:24.572" v="371" actId="478"/>
          <ac:spMkLst>
            <pc:docMk/>
            <pc:sldMk cId="4005656041" sldId="377"/>
            <ac:spMk id="3" creationId="{48B2DBD8-98F5-C422-88F8-6735A8FD3221}"/>
          </ac:spMkLst>
        </pc:spChg>
        <pc:spChg chg="del">
          <ac:chgData name="Kristen Donnelly" userId="146dd84c-9ea0-40be-948f-a196c8d3b675" providerId="ADAL" clId="{069A1989-A582-44D5-94A1-176C751F0DFA}" dt="2023-02-14T21:38:24.572" v="371" actId="478"/>
          <ac:spMkLst>
            <pc:docMk/>
            <pc:sldMk cId="4005656041" sldId="377"/>
            <ac:spMk id="274" creationId="{00000000-0000-0000-0000-000000000000}"/>
          </ac:spMkLst>
        </pc:spChg>
        <pc:spChg chg="del">
          <ac:chgData name="Kristen Donnelly" userId="146dd84c-9ea0-40be-948f-a196c8d3b675" providerId="ADAL" clId="{069A1989-A582-44D5-94A1-176C751F0DFA}" dt="2023-02-14T21:38:18.294" v="370" actId="478"/>
          <ac:spMkLst>
            <pc:docMk/>
            <pc:sldMk cId="4005656041" sldId="377"/>
            <ac:spMk id="275" creationId="{00000000-0000-0000-0000-000000000000}"/>
          </ac:spMkLst>
        </pc:spChg>
      </pc:sldChg>
      <pc:sldChg chg="addSp delSp modSp new mod">
        <pc:chgData name="Kristen Donnelly" userId="146dd84c-9ea0-40be-948f-a196c8d3b675" providerId="ADAL" clId="{069A1989-A582-44D5-94A1-176C751F0DFA}" dt="2023-02-15T20:52:34.501" v="2202" actId="20577"/>
        <pc:sldMkLst>
          <pc:docMk/>
          <pc:sldMk cId="1594007834" sldId="378"/>
        </pc:sldMkLst>
        <pc:spChg chg="mod">
          <ac:chgData name="Kristen Donnelly" userId="146dd84c-9ea0-40be-948f-a196c8d3b675" providerId="ADAL" clId="{069A1989-A582-44D5-94A1-176C751F0DFA}" dt="2023-02-14T21:42:29.029" v="555" actId="20577"/>
          <ac:spMkLst>
            <pc:docMk/>
            <pc:sldMk cId="1594007834" sldId="378"/>
            <ac:spMk id="3" creationId="{D74067E4-0A9A-A7CE-7693-F7D6B1284816}"/>
          </ac:spMkLst>
        </pc:spChg>
        <pc:spChg chg="del">
          <ac:chgData name="Kristen Donnelly" userId="146dd84c-9ea0-40be-948f-a196c8d3b675" providerId="ADAL" clId="{069A1989-A582-44D5-94A1-176C751F0DFA}" dt="2023-02-14T21:40:50.251" v="467" actId="478"/>
          <ac:spMkLst>
            <pc:docMk/>
            <pc:sldMk cId="1594007834" sldId="378"/>
            <ac:spMk id="4" creationId="{4626FC56-12C3-9E2F-DE30-BA08743FFDBE}"/>
          </ac:spMkLst>
        </pc:spChg>
        <pc:graphicFrameChg chg="add mod modGraphic">
          <ac:chgData name="Kristen Donnelly" userId="146dd84c-9ea0-40be-948f-a196c8d3b675" providerId="ADAL" clId="{069A1989-A582-44D5-94A1-176C751F0DFA}" dt="2023-02-15T20:52:34.501" v="2202" actId="20577"/>
          <ac:graphicFrameMkLst>
            <pc:docMk/>
            <pc:sldMk cId="1594007834" sldId="378"/>
            <ac:graphicFrameMk id="5" creationId="{8A7CDFF1-0A96-0E56-637B-A424368135F7}"/>
          </ac:graphicFrameMkLst>
        </pc:graphicFrameChg>
      </pc:sldChg>
      <pc:sldChg chg="delSp modSp add del mod">
        <pc:chgData name="Kristen Donnelly" userId="146dd84c-9ea0-40be-948f-a196c8d3b675" providerId="ADAL" clId="{069A1989-A582-44D5-94A1-176C751F0DFA}" dt="2023-02-14T21:42:43.958" v="575" actId="47"/>
        <pc:sldMkLst>
          <pc:docMk/>
          <pc:sldMk cId="3493529623" sldId="379"/>
        </pc:sldMkLst>
        <pc:spChg chg="mod">
          <ac:chgData name="Kristen Donnelly" userId="146dd84c-9ea0-40be-948f-a196c8d3b675" providerId="ADAL" clId="{069A1989-A582-44D5-94A1-176C751F0DFA}" dt="2023-02-14T21:42:34.761" v="572" actId="20577"/>
          <ac:spMkLst>
            <pc:docMk/>
            <pc:sldMk cId="3493529623" sldId="379"/>
            <ac:spMk id="3" creationId="{D74067E4-0A9A-A7CE-7693-F7D6B1284816}"/>
          </ac:spMkLst>
        </pc:spChg>
        <pc:graphicFrameChg chg="del">
          <ac:chgData name="Kristen Donnelly" userId="146dd84c-9ea0-40be-948f-a196c8d3b675" providerId="ADAL" clId="{069A1989-A582-44D5-94A1-176C751F0DFA}" dt="2023-02-14T21:42:37.629" v="573" actId="478"/>
          <ac:graphicFrameMkLst>
            <pc:docMk/>
            <pc:sldMk cId="3493529623" sldId="379"/>
            <ac:graphicFrameMk id="5" creationId="{8A7CDFF1-0A96-0E56-637B-A424368135F7}"/>
          </ac:graphicFrameMkLst>
        </pc:graphicFrameChg>
      </pc:sldChg>
      <pc:sldChg chg="modSp new mod">
        <pc:chgData name="Kristen Donnelly" userId="146dd84c-9ea0-40be-948f-a196c8d3b675" providerId="ADAL" clId="{069A1989-A582-44D5-94A1-176C751F0DFA}" dt="2023-02-14T21:44:41.663" v="792" actId="20577"/>
        <pc:sldMkLst>
          <pc:docMk/>
          <pc:sldMk cId="4273176780" sldId="380"/>
        </pc:sldMkLst>
        <pc:spChg chg="mod">
          <ac:chgData name="Kristen Donnelly" userId="146dd84c-9ea0-40be-948f-a196c8d3b675" providerId="ADAL" clId="{069A1989-A582-44D5-94A1-176C751F0DFA}" dt="2023-02-14T21:42:50.700" v="600" actId="20577"/>
          <ac:spMkLst>
            <pc:docMk/>
            <pc:sldMk cId="4273176780" sldId="380"/>
            <ac:spMk id="3" creationId="{6E01D951-7BB5-E8AC-6A4B-0F236F9999DD}"/>
          </ac:spMkLst>
        </pc:spChg>
        <pc:spChg chg="mod">
          <ac:chgData name="Kristen Donnelly" userId="146dd84c-9ea0-40be-948f-a196c8d3b675" providerId="ADAL" clId="{069A1989-A582-44D5-94A1-176C751F0DFA}" dt="2023-02-14T21:44:41.663" v="792" actId="20577"/>
          <ac:spMkLst>
            <pc:docMk/>
            <pc:sldMk cId="4273176780" sldId="380"/>
            <ac:spMk id="4" creationId="{F7080A87-86D3-345B-CDB9-11B8D3623CCB}"/>
          </ac:spMkLst>
        </pc:spChg>
      </pc:sldChg>
      <pc:sldChg chg="modSp add mod">
        <pc:chgData name="Kristen Donnelly" userId="146dd84c-9ea0-40be-948f-a196c8d3b675" providerId="ADAL" clId="{069A1989-A582-44D5-94A1-176C751F0DFA}" dt="2023-02-15T20:52:47.589" v="2203" actId="20577"/>
        <pc:sldMkLst>
          <pc:docMk/>
          <pc:sldMk cId="624176181" sldId="381"/>
        </pc:sldMkLst>
        <pc:spChg chg="mod">
          <ac:chgData name="Kristen Donnelly" userId="146dd84c-9ea0-40be-948f-a196c8d3b675" providerId="ADAL" clId="{069A1989-A582-44D5-94A1-176C751F0DFA}" dt="2023-02-14T21:58:58.617" v="2141" actId="20577"/>
          <ac:spMkLst>
            <pc:docMk/>
            <pc:sldMk cId="624176181" sldId="381"/>
            <ac:spMk id="3" creationId="{6E01D951-7BB5-E8AC-6A4B-0F236F9999DD}"/>
          </ac:spMkLst>
        </pc:spChg>
        <pc:spChg chg="mod">
          <ac:chgData name="Kristen Donnelly" userId="146dd84c-9ea0-40be-948f-a196c8d3b675" providerId="ADAL" clId="{069A1989-A582-44D5-94A1-176C751F0DFA}" dt="2023-02-15T20:52:47.589" v="2203" actId="20577"/>
          <ac:spMkLst>
            <pc:docMk/>
            <pc:sldMk cId="624176181" sldId="381"/>
            <ac:spMk id="4" creationId="{F7080A87-86D3-345B-CDB9-11B8D3623CCB}"/>
          </ac:spMkLst>
        </pc:spChg>
      </pc:sldChg>
      <pc:sldChg chg="modSp add mod">
        <pc:chgData name="Kristen Donnelly" userId="146dd84c-9ea0-40be-948f-a196c8d3b675" providerId="ADAL" clId="{069A1989-A582-44D5-94A1-176C751F0DFA}" dt="2023-02-15T20:52:53.487" v="2204" actId="20577"/>
        <pc:sldMkLst>
          <pc:docMk/>
          <pc:sldMk cId="2093040826" sldId="382"/>
        </pc:sldMkLst>
        <pc:spChg chg="mod">
          <ac:chgData name="Kristen Donnelly" userId="146dd84c-9ea0-40be-948f-a196c8d3b675" providerId="ADAL" clId="{069A1989-A582-44D5-94A1-176C751F0DFA}" dt="2023-02-14T21:59:07.360" v="2154" actId="20577"/>
          <ac:spMkLst>
            <pc:docMk/>
            <pc:sldMk cId="2093040826" sldId="382"/>
            <ac:spMk id="3" creationId="{6E01D951-7BB5-E8AC-6A4B-0F236F9999DD}"/>
          </ac:spMkLst>
        </pc:spChg>
        <pc:spChg chg="mod">
          <ac:chgData name="Kristen Donnelly" userId="146dd84c-9ea0-40be-948f-a196c8d3b675" providerId="ADAL" clId="{069A1989-A582-44D5-94A1-176C751F0DFA}" dt="2023-02-15T20:52:53.487" v="2204" actId="20577"/>
          <ac:spMkLst>
            <pc:docMk/>
            <pc:sldMk cId="2093040826" sldId="382"/>
            <ac:spMk id="4" creationId="{F7080A87-86D3-345B-CDB9-11B8D3623CCB}"/>
          </ac:spMkLst>
        </pc:spChg>
      </pc:sldChg>
      <pc:sldChg chg="modSp add mod">
        <pc:chgData name="Kristen Donnelly" userId="146dd84c-9ea0-40be-948f-a196c8d3b675" providerId="ADAL" clId="{069A1989-A582-44D5-94A1-176C751F0DFA}" dt="2023-02-15T20:53:00.159" v="2205" actId="20577"/>
        <pc:sldMkLst>
          <pc:docMk/>
          <pc:sldMk cId="2055831089" sldId="383"/>
        </pc:sldMkLst>
        <pc:spChg chg="mod">
          <ac:chgData name="Kristen Donnelly" userId="146dd84c-9ea0-40be-948f-a196c8d3b675" providerId="ADAL" clId="{069A1989-A582-44D5-94A1-176C751F0DFA}" dt="2023-02-14T21:59:13.590" v="2164" actId="20577"/>
          <ac:spMkLst>
            <pc:docMk/>
            <pc:sldMk cId="2055831089" sldId="383"/>
            <ac:spMk id="3" creationId="{6E01D951-7BB5-E8AC-6A4B-0F236F9999DD}"/>
          </ac:spMkLst>
        </pc:spChg>
        <pc:spChg chg="mod">
          <ac:chgData name="Kristen Donnelly" userId="146dd84c-9ea0-40be-948f-a196c8d3b675" providerId="ADAL" clId="{069A1989-A582-44D5-94A1-176C751F0DFA}" dt="2023-02-15T20:53:00.159" v="2205" actId="20577"/>
          <ac:spMkLst>
            <pc:docMk/>
            <pc:sldMk cId="2055831089" sldId="383"/>
            <ac:spMk id="4" creationId="{F7080A87-86D3-345B-CDB9-11B8D3623CCB}"/>
          </ac:spMkLst>
        </pc:spChg>
      </pc:sldChg>
      <pc:sldChg chg="modSp add mod">
        <pc:chgData name="Kristen Donnelly" userId="146dd84c-9ea0-40be-948f-a196c8d3b675" providerId="ADAL" clId="{069A1989-A582-44D5-94A1-176C751F0DFA}" dt="2023-02-14T21:59:28.850" v="2179" actId="20577"/>
        <pc:sldMkLst>
          <pc:docMk/>
          <pc:sldMk cId="2083672801" sldId="384"/>
        </pc:sldMkLst>
        <pc:spChg chg="mod">
          <ac:chgData name="Kristen Donnelly" userId="146dd84c-9ea0-40be-948f-a196c8d3b675" providerId="ADAL" clId="{069A1989-A582-44D5-94A1-176C751F0DFA}" dt="2023-02-14T21:59:28.850" v="2179" actId="20577"/>
          <ac:spMkLst>
            <pc:docMk/>
            <pc:sldMk cId="2083672801" sldId="384"/>
            <ac:spMk id="3" creationId="{6E01D951-7BB5-E8AC-6A4B-0F236F9999DD}"/>
          </ac:spMkLst>
        </pc:spChg>
        <pc:spChg chg="mod">
          <ac:chgData name="Kristen Donnelly" userId="146dd84c-9ea0-40be-948f-a196c8d3b675" providerId="ADAL" clId="{069A1989-A582-44D5-94A1-176C751F0DFA}" dt="2023-02-14T21:57:37.147" v="2005" actId="20577"/>
          <ac:spMkLst>
            <pc:docMk/>
            <pc:sldMk cId="2083672801" sldId="384"/>
            <ac:spMk id="4" creationId="{F7080A87-86D3-345B-CDB9-11B8D3623CCB}"/>
          </ac:spMkLst>
        </pc:spChg>
      </pc:sldChg>
      <pc:sldChg chg="modSp add del mod">
        <pc:chgData name="Kristen Donnelly" userId="146dd84c-9ea0-40be-948f-a196c8d3b675" providerId="ADAL" clId="{069A1989-A582-44D5-94A1-176C751F0DFA}" dt="2023-02-14T21:57:40.634" v="2006" actId="47"/>
        <pc:sldMkLst>
          <pc:docMk/>
          <pc:sldMk cId="3943686539" sldId="385"/>
        </pc:sldMkLst>
        <pc:spChg chg="mod">
          <ac:chgData name="Kristen Donnelly" userId="146dd84c-9ea0-40be-948f-a196c8d3b675" providerId="ADAL" clId="{069A1989-A582-44D5-94A1-176C751F0DFA}" dt="2023-02-14T21:56:20.971" v="1776" actId="20577"/>
          <ac:spMkLst>
            <pc:docMk/>
            <pc:sldMk cId="3943686539" sldId="385"/>
            <ac:spMk id="3" creationId="{6E01D951-7BB5-E8AC-6A4B-0F236F9999DD}"/>
          </ac:spMkLst>
        </pc:spChg>
        <pc:spChg chg="mod">
          <ac:chgData name="Kristen Donnelly" userId="146dd84c-9ea0-40be-948f-a196c8d3b675" providerId="ADAL" clId="{069A1989-A582-44D5-94A1-176C751F0DFA}" dt="2023-02-14T21:56:42.137" v="1893" actId="20577"/>
          <ac:spMkLst>
            <pc:docMk/>
            <pc:sldMk cId="3943686539" sldId="385"/>
            <ac:spMk id="4" creationId="{F7080A87-86D3-345B-CDB9-11B8D3623CCB}"/>
          </ac:spMkLst>
        </pc:spChg>
      </pc:sldChg>
      <pc:sldChg chg="modSp add mod">
        <pc:chgData name="Kristen Donnelly" userId="146dd84c-9ea0-40be-948f-a196c8d3b675" providerId="ADAL" clId="{069A1989-A582-44D5-94A1-176C751F0DFA}" dt="2023-02-15T20:53:19.536" v="2206" actId="20577"/>
        <pc:sldMkLst>
          <pc:docMk/>
          <pc:sldMk cId="4057812277" sldId="386"/>
        </pc:sldMkLst>
        <pc:spChg chg="mod">
          <ac:chgData name="Kristen Donnelly" userId="146dd84c-9ea0-40be-948f-a196c8d3b675" providerId="ADAL" clId="{069A1989-A582-44D5-94A1-176C751F0DFA}" dt="2023-02-14T21:59:36.682" v="2192" actId="20577"/>
          <ac:spMkLst>
            <pc:docMk/>
            <pc:sldMk cId="4057812277" sldId="386"/>
            <ac:spMk id="3" creationId="{6E01D951-7BB5-E8AC-6A4B-0F236F9999DD}"/>
          </ac:spMkLst>
        </pc:spChg>
        <pc:spChg chg="mod">
          <ac:chgData name="Kristen Donnelly" userId="146dd84c-9ea0-40be-948f-a196c8d3b675" providerId="ADAL" clId="{069A1989-A582-44D5-94A1-176C751F0DFA}" dt="2023-02-15T20:53:19.536" v="2206" actId="20577"/>
          <ac:spMkLst>
            <pc:docMk/>
            <pc:sldMk cId="4057812277" sldId="386"/>
            <ac:spMk id="4" creationId="{F7080A87-86D3-345B-CDB9-11B8D3623CCB}"/>
          </ac:spMkLst>
        </pc:spChg>
      </pc:sldChg>
      <pc:sldMasterChg chg="modSldLayout">
        <pc:chgData name="Kristen Donnelly" userId="146dd84c-9ea0-40be-948f-a196c8d3b675" providerId="ADAL" clId="{069A1989-A582-44D5-94A1-176C751F0DFA}" dt="2023-02-14T21:36:42.009" v="277" actId="478"/>
        <pc:sldMasterMkLst>
          <pc:docMk/>
          <pc:sldMasterMk cId="881333492" sldId="2147483648"/>
        </pc:sldMasterMkLst>
        <pc:sldLayoutChg chg="delSp mod">
          <pc:chgData name="Kristen Donnelly" userId="146dd84c-9ea0-40be-948f-a196c8d3b675" providerId="ADAL" clId="{069A1989-A582-44D5-94A1-176C751F0DFA}" dt="2023-02-14T21:36:42.009" v="277" actId="478"/>
          <pc:sldLayoutMkLst>
            <pc:docMk/>
            <pc:sldMasterMk cId="881333492" sldId="2147483648"/>
            <pc:sldLayoutMk cId="2406632179" sldId="2147483744"/>
          </pc:sldLayoutMkLst>
          <pc:picChg chg="del">
            <ac:chgData name="Kristen Donnelly" userId="146dd84c-9ea0-40be-948f-a196c8d3b675" providerId="ADAL" clId="{069A1989-A582-44D5-94A1-176C751F0DFA}" dt="2023-02-14T21:36:42.009" v="277" actId="478"/>
            <ac:picMkLst>
              <pc:docMk/>
              <pc:sldMasterMk cId="881333492" sldId="2147483648"/>
              <pc:sldLayoutMk cId="2406632179" sldId="2147483744"/>
              <ac:picMk id="14" creationId="{00000000-0000-0000-0000-000000000000}"/>
            </ac:picMkLst>
          </pc:picChg>
        </pc:sldLayoutChg>
      </pc:sldMasterChg>
      <pc:sldMasterChg chg="delSldLayout">
        <pc:chgData name="Kristen Donnelly" userId="146dd84c-9ea0-40be-948f-a196c8d3b675" providerId="ADAL" clId="{069A1989-A582-44D5-94A1-176C751F0DFA}" dt="2023-02-14T21:58:27.035" v="2125" actId="47"/>
        <pc:sldMasterMkLst>
          <pc:docMk/>
          <pc:sldMasterMk cId="3098028784" sldId="2147483760"/>
        </pc:sldMasterMkLst>
        <pc:sldLayoutChg chg="del">
          <pc:chgData name="Kristen Donnelly" userId="146dd84c-9ea0-40be-948f-a196c8d3b675" providerId="ADAL" clId="{069A1989-A582-44D5-94A1-176C751F0DFA}" dt="2023-02-14T21:58:27.035" v="2125" actId="47"/>
          <pc:sldLayoutMkLst>
            <pc:docMk/>
            <pc:sldMasterMk cId="3098028784" sldId="2147483760"/>
            <pc:sldLayoutMk cId="2979684446" sldId="21474837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10/29/2024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10/29/2024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189399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670568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10/29/2024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10/29/2024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10/29/2024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10/29/2024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10/29/2024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10/29/2024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10/29/2024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10/29/2024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10/29/2024</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10/29/2024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10/29/2024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5698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10/29/2024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10/29/2024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10/29/2024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10/29/2024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10/29/2024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10/29/2024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10/29/2024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10/29/2024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10/29/2024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10/29/2024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10/29/2024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10/29/2024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10/29/2024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10/29/2024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10/29/2024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276042"/>
            <a:ext cx="7886700" cy="460914"/>
          </a:xfrm>
        </p:spPr>
        <p:txBody>
          <a:bodyPr>
            <a:normAutofit/>
          </a:bodyPr>
          <a:lstStyle>
            <a:lvl1pPr algn="ctr">
              <a:defRPr sz="3000"/>
            </a:lvl1pPr>
          </a:lstStyle>
          <a:p>
            <a:r>
              <a:rPr lang="en-US"/>
              <a:t>Click to edit Master title style</a:t>
            </a:r>
          </a:p>
        </p:txBody>
      </p:sp>
    </p:spTree>
    <p:extLst>
      <p:ext uri="{BB962C8B-B14F-4D97-AF65-F5344CB8AC3E}">
        <p14:creationId xmlns:p14="http://schemas.microsoft.com/office/powerpoint/2010/main" val="2674583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6"/>
        <p:cNvGrpSpPr/>
        <p:nvPr/>
      </p:nvGrpSpPr>
      <p:grpSpPr>
        <a:xfrm>
          <a:off x="0" y="0"/>
          <a:ext cx="0" cy="0"/>
          <a:chOff x="0" y="0"/>
          <a:chExt cx="0" cy="0"/>
        </a:xfrm>
      </p:grpSpPr>
      <p:pic>
        <p:nvPicPr>
          <p:cNvPr id="17" name="Google Shape;17;p60" descr="A picture containing outdoor, sky, raft&#10;&#10;Description automatically generated"/>
          <p:cNvPicPr preferRelativeResize="0"/>
          <p:nvPr/>
        </p:nvPicPr>
        <p:blipFill rotWithShape="1">
          <a:blip r:embed="rId2">
            <a:alphaModFix/>
          </a:blip>
          <a:srcRect t="12473" b="3098"/>
          <a:stretch/>
        </p:blipFill>
        <p:spPr>
          <a:xfrm>
            <a:off x="144780" y="153987"/>
            <a:ext cx="8856313" cy="4885648"/>
          </a:xfrm>
          <a:prstGeom prst="rect">
            <a:avLst/>
          </a:prstGeom>
          <a:noFill/>
          <a:ln>
            <a:noFill/>
          </a:ln>
        </p:spPr>
      </p:pic>
      <p:sp>
        <p:nvSpPr>
          <p:cNvPr id="18" name="Google Shape;18;p6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60"/>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0"/>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3" name="Google Shape;23;p6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 name="Google Shape;24;p60"/>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chemeClr val="lt1"/>
              </a:buClr>
              <a:buSzPts val="600"/>
              <a:buNone/>
              <a:defRPr sz="600">
                <a:solidFill>
                  <a:schemeClr val="lt1"/>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5" name="Google Shape;25;p60"/>
          <p:cNvPicPr preferRelativeResize="0"/>
          <p:nvPr/>
        </p:nvPicPr>
        <p:blipFill rotWithShape="1">
          <a:blip r:embed="rId3">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296669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26"/>
        <p:cNvGrpSpPr/>
        <p:nvPr/>
      </p:nvGrpSpPr>
      <p:grpSpPr>
        <a:xfrm>
          <a:off x="0" y="0"/>
          <a:ext cx="0" cy="0"/>
          <a:chOff x="0" y="0"/>
          <a:chExt cx="0" cy="0"/>
        </a:xfrm>
      </p:grpSpPr>
      <p:sp>
        <p:nvSpPr>
          <p:cNvPr id="27" name="Google Shape;27;p6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1"/>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1"/>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32" name="Google Shape;32;p61"/>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33" name="Google Shape;33;p61"/>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33741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62"/>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40" name="Google Shape;40;p62"/>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534725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41"/>
        <p:cNvGrpSpPr/>
        <p:nvPr/>
      </p:nvGrpSpPr>
      <p:grpSpPr>
        <a:xfrm>
          <a:off x="0" y="0"/>
          <a:ext cx="0" cy="0"/>
          <a:chOff x="0" y="0"/>
          <a:chExt cx="0" cy="0"/>
        </a:xfrm>
      </p:grpSpPr>
      <p:sp>
        <p:nvSpPr>
          <p:cNvPr id="42" name="Google Shape;42;p6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3"/>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3"/>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77497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7"/>
        <p:cNvGrpSpPr/>
        <p:nvPr/>
      </p:nvGrpSpPr>
      <p:grpSpPr>
        <a:xfrm>
          <a:off x="0" y="0"/>
          <a:ext cx="0" cy="0"/>
          <a:chOff x="0" y="0"/>
          <a:chExt cx="0" cy="0"/>
        </a:xfrm>
      </p:grpSpPr>
      <p:sp>
        <p:nvSpPr>
          <p:cNvPr id="48" name="Google Shape;48;p6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4"/>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64"/>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4"/>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14616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53"/>
        <p:cNvGrpSpPr/>
        <p:nvPr/>
      </p:nvGrpSpPr>
      <p:grpSpPr>
        <a:xfrm>
          <a:off x="0" y="0"/>
          <a:ext cx="0" cy="0"/>
          <a:chOff x="0" y="0"/>
          <a:chExt cx="0" cy="0"/>
        </a:xfrm>
      </p:grpSpPr>
      <p:sp>
        <p:nvSpPr>
          <p:cNvPr id="54" name="Google Shape;54;p65"/>
          <p:cNvSpPr txBox="1">
            <a:spLocks noGrp="1"/>
          </p:cNvSpPr>
          <p:nvPr>
            <p:ph type="title"/>
          </p:nvPr>
        </p:nvSpPr>
        <p:spPr>
          <a:xfrm>
            <a:off x="1143000" y="534987"/>
            <a:ext cx="5486400" cy="461665"/>
          </a:xfrm>
          <a:prstGeom prst="rect">
            <a:avLst/>
          </a:prstGeom>
          <a:noFill/>
          <a:ln>
            <a:noFill/>
          </a:ln>
        </p:spPr>
        <p:txBody>
          <a:bodyPr spcFirstLastPara="1" wrap="square" lIns="91425" tIns="45700" rIns="91425" bIns="45700" anchor="t" anchorCtr="0">
            <a:sp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65"/>
          <p:cNvPicPr preferRelativeResize="0"/>
          <p:nvPr/>
        </p:nvPicPr>
        <p:blipFill rotWithShape="1">
          <a:blip r:embed="rId2">
            <a:alphaModFix/>
          </a:blip>
          <a:srcRect/>
          <a:stretch/>
        </p:blipFill>
        <p:spPr>
          <a:xfrm>
            <a:off x="684768" y="4344987"/>
            <a:ext cx="1369673" cy="410902"/>
          </a:xfrm>
          <a:prstGeom prst="rect">
            <a:avLst/>
          </a:prstGeom>
          <a:noFill/>
          <a:ln>
            <a:noFill/>
          </a:ln>
        </p:spPr>
      </p:pic>
      <p:cxnSp>
        <p:nvCxnSpPr>
          <p:cNvPr id="59" name="Google Shape;59;p65"/>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385734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10/29/2024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60"/>
        <p:cNvGrpSpPr/>
        <p:nvPr/>
      </p:nvGrpSpPr>
      <p:grpSpPr>
        <a:xfrm>
          <a:off x="0" y="0"/>
          <a:ext cx="0" cy="0"/>
          <a:chOff x="0" y="0"/>
          <a:chExt cx="0" cy="0"/>
        </a:xfrm>
      </p:grpSpPr>
      <p:sp>
        <p:nvSpPr>
          <p:cNvPr id="61" name="Google Shape;61;p6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6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6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02936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7"/>
        <p:cNvGrpSpPr/>
        <p:nvPr/>
      </p:nvGrpSpPr>
      <p:grpSpPr>
        <a:xfrm>
          <a:off x="0" y="0"/>
          <a:ext cx="0" cy="0"/>
          <a:chOff x="0" y="0"/>
          <a:chExt cx="0" cy="0"/>
        </a:xfrm>
      </p:grpSpPr>
      <p:sp>
        <p:nvSpPr>
          <p:cNvPr id="68" name="Google Shape;68;p6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67"/>
          <p:cNvSpPr txBox="1">
            <a:spLocks noGrp="1"/>
          </p:cNvSpPr>
          <p:nvPr>
            <p:ph type="ctrTitle"/>
          </p:nvPr>
        </p:nvSpPr>
        <p:spPr>
          <a:xfrm>
            <a:off x="685800" y="1601787"/>
            <a:ext cx="3886200" cy="1209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7"/>
          <p:cNvSpPr txBox="1">
            <a:spLocks noGrp="1"/>
          </p:cNvSpPr>
          <p:nvPr>
            <p:ph type="subTitle" idx="1"/>
          </p:nvPr>
        </p:nvSpPr>
        <p:spPr>
          <a:xfrm>
            <a:off x="685800" y="3135206"/>
            <a:ext cx="3429000" cy="1209781"/>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73" name="Google Shape;73;p67"/>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74" name="Google Shape;74;p67"/>
          <p:cNvPicPr preferRelativeResize="0"/>
          <p:nvPr/>
        </p:nvPicPr>
        <p:blipFill rotWithShape="1">
          <a:blip r:embed="rId2">
            <a:alphaModFix/>
          </a:blip>
          <a:srcRect/>
          <a:stretch/>
        </p:blipFill>
        <p:spPr>
          <a:xfrm>
            <a:off x="684768" y="569937"/>
            <a:ext cx="1369673" cy="410902"/>
          </a:xfrm>
          <a:prstGeom prst="rect">
            <a:avLst/>
          </a:prstGeom>
          <a:noFill/>
          <a:ln>
            <a:noFill/>
          </a:ln>
          <a:effectLst>
            <a:outerShdw blurRad="254000" algn="tl" rotWithShape="0">
              <a:srgbClr val="000000">
                <a:alpha val="20000"/>
              </a:srgbClr>
            </a:outerShdw>
          </a:effectLst>
        </p:spPr>
      </p:pic>
    </p:spTree>
    <p:extLst>
      <p:ext uri="{BB962C8B-B14F-4D97-AF65-F5344CB8AC3E}">
        <p14:creationId xmlns:p14="http://schemas.microsoft.com/office/powerpoint/2010/main" val="1433574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75"/>
        <p:cNvGrpSpPr/>
        <p:nvPr/>
      </p:nvGrpSpPr>
      <p:grpSpPr>
        <a:xfrm>
          <a:off x="0" y="0"/>
          <a:ext cx="0" cy="0"/>
          <a:chOff x="0" y="0"/>
          <a:chExt cx="0" cy="0"/>
        </a:xfrm>
      </p:grpSpPr>
      <p:sp>
        <p:nvSpPr>
          <p:cNvPr id="76" name="Google Shape;76;p6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68"/>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6C6463"/>
              </a:buClr>
              <a:buSzPts val="1800"/>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9965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81"/>
        <p:cNvGrpSpPr/>
        <p:nvPr/>
      </p:nvGrpSpPr>
      <p:grpSpPr>
        <a:xfrm>
          <a:off x="0" y="0"/>
          <a:ext cx="0" cy="0"/>
          <a:chOff x="0" y="0"/>
          <a:chExt cx="0" cy="0"/>
        </a:xfrm>
      </p:grpSpPr>
      <p:sp>
        <p:nvSpPr>
          <p:cNvPr id="82" name="Google Shape;82;p69"/>
          <p:cNvSpPr txBox="1">
            <a:spLocks noGrp="1"/>
          </p:cNvSpPr>
          <p:nvPr>
            <p:ph type="body" idx="1"/>
          </p:nvPr>
        </p:nvSpPr>
        <p:spPr>
          <a:xfrm>
            <a:off x="686104" y="1296987"/>
            <a:ext cx="7772400"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3" name="Google Shape;83;p6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9"/>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69"/>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37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94"/>
        <p:cNvGrpSpPr/>
        <p:nvPr/>
      </p:nvGrpSpPr>
      <p:grpSpPr>
        <a:xfrm>
          <a:off x="0" y="0"/>
          <a:ext cx="0" cy="0"/>
          <a:chOff x="0" y="0"/>
          <a:chExt cx="0" cy="0"/>
        </a:xfrm>
      </p:grpSpPr>
      <p:sp>
        <p:nvSpPr>
          <p:cNvPr id="95" name="Google Shape;95;p71"/>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71"/>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7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71"/>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1" name="Google Shape;101;p7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72416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102"/>
        <p:cNvGrpSpPr/>
        <p:nvPr/>
      </p:nvGrpSpPr>
      <p:grpSpPr>
        <a:xfrm>
          <a:off x="0" y="0"/>
          <a:ext cx="0" cy="0"/>
          <a:chOff x="0" y="0"/>
          <a:chExt cx="0" cy="0"/>
        </a:xfrm>
      </p:grpSpPr>
      <p:sp>
        <p:nvSpPr>
          <p:cNvPr id="103" name="Google Shape;103;p72"/>
          <p:cNvSpPr>
            <a:spLocks noGrp="1"/>
          </p:cNvSpPr>
          <p:nvPr>
            <p:ph type="pic" idx="2"/>
          </p:nvPr>
        </p:nvSpPr>
        <p:spPr>
          <a:xfrm>
            <a:off x="152400" y="2592387"/>
            <a:ext cx="8839200" cy="2440594"/>
          </a:xfrm>
          <a:prstGeom prst="rect">
            <a:avLst/>
          </a:prstGeom>
          <a:solidFill>
            <a:schemeClr val="lt1"/>
          </a:solidFill>
          <a:ln>
            <a:noFill/>
          </a:ln>
        </p:spPr>
      </p:sp>
      <p:sp>
        <p:nvSpPr>
          <p:cNvPr id="104" name="Google Shape;104;p72"/>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7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72"/>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7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36023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110"/>
        <p:cNvGrpSpPr/>
        <p:nvPr/>
      </p:nvGrpSpPr>
      <p:grpSpPr>
        <a:xfrm>
          <a:off x="0" y="0"/>
          <a:ext cx="0" cy="0"/>
          <a:chOff x="0" y="0"/>
          <a:chExt cx="0" cy="0"/>
        </a:xfrm>
      </p:grpSpPr>
      <p:sp>
        <p:nvSpPr>
          <p:cNvPr id="111" name="Google Shape;111;p73"/>
          <p:cNvSpPr>
            <a:spLocks noGrp="1"/>
          </p:cNvSpPr>
          <p:nvPr>
            <p:ph type="pic" idx="2"/>
          </p:nvPr>
        </p:nvSpPr>
        <p:spPr>
          <a:xfrm>
            <a:off x="4572000" y="153988"/>
            <a:ext cx="4419600" cy="4876800"/>
          </a:xfrm>
          <a:prstGeom prst="rect">
            <a:avLst/>
          </a:prstGeom>
          <a:solidFill>
            <a:srgbClr val="FFFFFF"/>
          </a:solidFill>
          <a:ln>
            <a:noFill/>
          </a:ln>
        </p:spPr>
      </p:sp>
      <p:sp>
        <p:nvSpPr>
          <p:cNvPr id="112" name="Google Shape;112;p7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73"/>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73"/>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73"/>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2721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17"/>
        <p:cNvGrpSpPr/>
        <p:nvPr/>
      </p:nvGrpSpPr>
      <p:grpSpPr>
        <a:xfrm>
          <a:off x="0" y="0"/>
          <a:ext cx="0" cy="0"/>
          <a:chOff x="0" y="0"/>
          <a:chExt cx="0" cy="0"/>
        </a:xfrm>
      </p:grpSpPr>
      <p:sp>
        <p:nvSpPr>
          <p:cNvPr id="118" name="Google Shape;118;p74"/>
          <p:cNvSpPr>
            <a:spLocks noGrp="1"/>
          </p:cNvSpPr>
          <p:nvPr>
            <p:ph type="pic" idx="2"/>
          </p:nvPr>
        </p:nvSpPr>
        <p:spPr>
          <a:xfrm>
            <a:off x="152400" y="153987"/>
            <a:ext cx="4419600" cy="4876799"/>
          </a:xfrm>
          <a:prstGeom prst="rect">
            <a:avLst/>
          </a:prstGeom>
          <a:solidFill>
            <a:schemeClr val="lt1"/>
          </a:solidFill>
          <a:ln>
            <a:noFill/>
          </a:ln>
        </p:spPr>
      </p:sp>
      <p:sp>
        <p:nvSpPr>
          <p:cNvPr id="119" name="Google Shape;119;p7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7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74"/>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74"/>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7978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75"/>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5" name="Google Shape;125;p75"/>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6" name="Google Shape;126;p7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5"/>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75"/>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0" name="Google Shape;130;p75"/>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87826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31"/>
        <p:cNvGrpSpPr/>
        <p:nvPr/>
      </p:nvGrpSpPr>
      <p:grpSpPr>
        <a:xfrm>
          <a:off x="0" y="0"/>
          <a:ext cx="0" cy="0"/>
          <a:chOff x="0" y="0"/>
          <a:chExt cx="0" cy="0"/>
        </a:xfrm>
      </p:grpSpPr>
      <p:sp>
        <p:nvSpPr>
          <p:cNvPr id="132" name="Google Shape;132;p76"/>
          <p:cNvSpPr>
            <a:spLocks noGrp="1"/>
          </p:cNvSpPr>
          <p:nvPr>
            <p:ph type="pic" idx="2"/>
          </p:nvPr>
        </p:nvSpPr>
        <p:spPr>
          <a:xfrm>
            <a:off x="152400" y="2592387"/>
            <a:ext cx="8839200" cy="2440594"/>
          </a:xfrm>
          <a:prstGeom prst="rect">
            <a:avLst/>
          </a:prstGeom>
          <a:solidFill>
            <a:srgbClr val="E7E7E5"/>
          </a:solidFill>
          <a:ln>
            <a:noFill/>
          </a:ln>
        </p:spPr>
      </p:sp>
      <p:sp>
        <p:nvSpPr>
          <p:cNvPr id="133" name="Google Shape;133;p76"/>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7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7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7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3713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10/29/2024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39"/>
        <p:cNvGrpSpPr/>
        <p:nvPr/>
      </p:nvGrpSpPr>
      <p:grpSpPr>
        <a:xfrm>
          <a:off x="0" y="0"/>
          <a:ext cx="0" cy="0"/>
          <a:chOff x="0" y="0"/>
          <a:chExt cx="0" cy="0"/>
        </a:xfrm>
      </p:grpSpPr>
      <p:sp>
        <p:nvSpPr>
          <p:cNvPr id="140" name="Google Shape;140;p77"/>
          <p:cNvSpPr>
            <a:spLocks noGrp="1"/>
          </p:cNvSpPr>
          <p:nvPr>
            <p:ph type="pic" idx="2"/>
          </p:nvPr>
        </p:nvSpPr>
        <p:spPr>
          <a:xfrm>
            <a:off x="4572000" y="153988"/>
            <a:ext cx="4419600" cy="4876800"/>
          </a:xfrm>
          <a:prstGeom prst="rect">
            <a:avLst/>
          </a:prstGeom>
          <a:solidFill>
            <a:srgbClr val="E7E7E5"/>
          </a:solidFill>
          <a:ln>
            <a:noFill/>
          </a:ln>
        </p:spPr>
      </p:sp>
      <p:sp>
        <p:nvSpPr>
          <p:cNvPr id="141" name="Google Shape;141;p7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77"/>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7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77"/>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77940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46"/>
        <p:cNvGrpSpPr/>
        <p:nvPr/>
      </p:nvGrpSpPr>
      <p:grpSpPr>
        <a:xfrm>
          <a:off x="0" y="0"/>
          <a:ext cx="0" cy="0"/>
          <a:chOff x="0" y="0"/>
          <a:chExt cx="0" cy="0"/>
        </a:xfrm>
      </p:grpSpPr>
      <p:sp>
        <p:nvSpPr>
          <p:cNvPr id="147" name="Google Shape;147;p78"/>
          <p:cNvSpPr>
            <a:spLocks noGrp="1"/>
          </p:cNvSpPr>
          <p:nvPr>
            <p:ph type="pic" idx="2"/>
          </p:nvPr>
        </p:nvSpPr>
        <p:spPr>
          <a:xfrm>
            <a:off x="152400" y="153987"/>
            <a:ext cx="4419600" cy="4876799"/>
          </a:xfrm>
          <a:prstGeom prst="rect">
            <a:avLst/>
          </a:prstGeom>
          <a:solidFill>
            <a:srgbClr val="E7E7E5"/>
          </a:solidFill>
          <a:ln>
            <a:noFill/>
          </a:ln>
        </p:spPr>
      </p:sp>
      <p:sp>
        <p:nvSpPr>
          <p:cNvPr id="148" name="Google Shape;148;p7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0" name="Google Shape;150;p78"/>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78"/>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35449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52"/>
        <p:cNvGrpSpPr/>
        <p:nvPr/>
      </p:nvGrpSpPr>
      <p:grpSpPr>
        <a:xfrm>
          <a:off x="0" y="0"/>
          <a:ext cx="0" cy="0"/>
          <a:chOff x="0" y="0"/>
          <a:chExt cx="0" cy="0"/>
        </a:xfrm>
      </p:grpSpPr>
      <p:pic>
        <p:nvPicPr>
          <p:cNvPr id="153" name="Google Shape;153;p79"/>
          <p:cNvPicPr preferRelativeResize="0"/>
          <p:nvPr/>
        </p:nvPicPr>
        <p:blipFill rotWithShape="1">
          <a:blip r:embed="rId2">
            <a:alphaModFix/>
          </a:blip>
          <a:srcRect/>
          <a:stretch/>
        </p:blipFill>
        <p:spPr>
          <a:xfrm>
            <a:off x="152400" y="153987"/>
            <a:ext cx="8839201" cy="4876800"/>
          </a:xfrm>
          <a:prstGeom prst="rect">
            <a:avLst/>
          </a:prstGeom>
          <a:noFill/>
          <a:ln>
            <a:noFill/>
          </a:ln>
        </p:spPr>
      </p:pic>
      <p:sp>
        <p:nvSpPr>
          <p:cNvPr id="154" name="Google Shape;154;p79"/>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7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79"/>
          <p:cNvPicPr preferRelativeResize="0"/>
          <p:nvPr/>
        </p:nvPicPr>
        <p:blipFill rotWithShape="1">
          <a:blip r:embed="rId3">
            <a:alphaModFix/>
          </a:blip>
          <a:srcRect/>
          <a:stretch/>
        </p:blipFill>
        <p:spPr>
          <a:xfrm>
            <a:off x="684768" y="4344987"/>
            <a:ext cx="1369673" cy="410902"/>
          </a:xfrm>
          <a:prstGeom prst="rect">
            <a:avLst/>
          </a:prstGeom>
          <a:noFill/>
          <a:ln>
            <a:noFill/>
          </a:ln>
        </p:spPr>
      </p:pic>
      <p:sp>
        <p:nvSpPr>
          <p:cNvPr id="158" name="Google Shape;158;p79"/>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59" name="Google Shape;159;p79"/>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extLst>
      <p:ext uri="{BB962C8B-B14F-4D97-AF65-F5344CB8AC3E}">
        <p14:creationId xmlns:p14="http://schemas.microsoft.com/office/powerpoint/2010/main" val="1173742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60"/>
        <p:cNvGrpSpPr/>
        <p:nvPr/>
      </p:nvGrpSpPr>
      <p:grpSpPr>
        <a:xfrm>
          <a:off x="0" y="0"/>
          <a:ext cx="0" cy="0"/>
          <a:chOff x="0" y="0"/>
          <a:chExt cx="0" cy="0"/>
        </a:xfrm>
      </p:grpSpPr>
      <p:sp>
        <p:nvSpPr>
          <p:cNvPr id="161" name="Google Shape;161;p8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0"/>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80"/>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80"/>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37382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66"/>
        <p:cNvGrpSpPr/>
        <p:nvPr/>
      </p:nvGrpSpPr>
      <p:grpSpPr>
        <a:xfrm>
          <a:off x="0" y="0"/>
          <a:ext cx="0" cy="0"/>
          <a:chOff x="0" y="0"/>
          <a:chExt cx="0" cy="0"/>
        </a:xfrm>
      </p:grpSpPr>
      <p:sp>
        <p:nvSpPr>
          <p:cNvPr id="167" name="Google Shape;167;p81"/>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8" name="Google Shape;168;p81"/>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9" name="Google Shape;169;p81"/>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81"/>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81"/>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99666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73"/>
        <p:cNvGrpSpPr/>
        <p:nvPr/>
      </p:nvGrpSpPr>
      <p:grpSpPr>
        <a:xfrm>
          <a:off x="0" y="0"/>
          <a:ext cx="0" cy="0"/>
          <a:chOff x="0" y="0"/>
          <a:chExt cx="0" cy="0"/>
        </a:xfrm>
      </p:grpSpPr>
      <p:sp>
        <p:nvSpPr>
          <p:cNvPr id="174" name="Google Shape;174;p82"/>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5" name="Google Shape;175;p82"/>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6" name="Google Shape;176;p82"/>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82"/>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8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82"/>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80" name="Google Shape;180;p82"/>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98307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81"/>
        <p:cNvGrpSpPr/>
        <p:nvPr/>
      </p:nvGrpSpPr>
      <p:grpSpPr>
        <a:xfrm>
          <a:off x="0" y="0"/>
          <a:ext cx="0" cy="0"/>
          <a:chOff x="0" y="0"/>
          <a:chExt cx="0" cy="0"/>
        </a:xfrm>
      </p:grpSpPr>
      <p:sp>
        <p:nvSpPr>
          <p:cNvPr id="182" name="Google Shape;182;p83"/>
          <p:cNvSpPr>
            <a:spLocks noGrp="1"/>
          </p:cNvSpPr>
          <p:nvPr>
            <p:ph type="pic" idx="2"/>
          </p:nvPr>
        </p:nvSpPr>
        <p:spPr>
          <a:xfrm>
            <a:off x="152400" y="2592387"/>
            <a:ext cx="8839200" cy="2440594"/>
          </a:xfrm>
          <a:prstGeom prst="rect">
            <a:avLst/>
          </a:prstGeom>
          <a:solidFill>
            <a:schemeClr val="lt1"/>
          </a:solidFill>
          <a:ln>
            <a:noFill/>
          </a:ln>
        </p:spPr>
      </p:sp>
      <p:sp>
        <p:nvSpPr>
          <p:cNvPr id="183" name="Google Shape;183;p83"/>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83"/>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3"/>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8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83"/>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83"/>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84913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89"/>
        <p:cNvGrpSpPr/>
        <p:nvPr/>
      </p:nvGrpSpPr>
      <p:grpSpPr>
        <a:xfrm>
          <a:off x="0" y="0"/>
          <a:ext cx="0" cy="0"/>
          <a:chOff x="0" y="0"/>
          <a:chExt cx="0" cy="0"/>
        </a:xfrm>
      </p:grpSpPr>
      <p:sp>
        <p:nvSpPr>
          <p:cNvPr id="190" name="Google Shape;190;p84"/>
          <p:cNvSpPr>
            <a:spLocks noGrp="1"/>
          </p:cNvSpPr>
          <p:nvPr>
            <p:ph type="pic" idx="2"/>
          </p:nvPr>
        </p:nvSpPr>
        <p:spPr>
          <a:xfrm>
            <a:off x="4572000" y="153988"/>
            <a:ext cx="4419600" cy="4876800"/>
          </a:xfrm>
          <a:prstGeom prst="rect">
            <a:avLst/>
          </a:prstGeom>
          <a:solidFill>
            <a:srgbClr val="FFFFFF"/>
          </a:solidFill>
          <a:ln>
            <a:noFill/>
          </a:ln>
        </p:spPr>
      </p:sp>
      <p:sp>
        <p:nvSpPr>
          <p:cNvPr id="191" name="Google Shape;191;p84"/>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8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84"/>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4" name="Google Shape;194;p84"/>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84"/>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90613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96"/>
        <p:cNvGrpSpPr/>
        <p:nvPr/>
      </p:nvGrpSpPr>
      <p:grpSpPr>
        <a:xfrm>
          <a:off x="0" y="0"/>
          <a:ext cx="0" cy="0"/>
          <a:chOff x="0" y="0"/>
          <a:chExt cx="0" cy="0"/>
        </a:xfrm>
      </p:grpSpPr>
      <p:sp>
        <p:nvSpPr>
          <p:cNvPr id="197" name="Google Shape;197;p85"/>
          <p:cNvSpPr>
            <a:spLocks noGrp="1"/>
          </p:cNvSpPr>
          <p:nvPr>
            <p:ph type="pic" idx="2"/>
          </p:nvPr>
        </p:nvSpPr>
        <p:spPr>
          <a:xfrm>
            <a:off x="152400" y="153987"/>
            <a:ext cx="4419600" cy="4876799"/>
          </a:xfrm>
          <a:prstGeom prst="rect">
            <a:avLst/>
          </a:prstGeom>
          <a:solidFill>
            <a:schemeClr val="lt1"/>
          </a:solidFill>
          <a:ln>
            <a:noFill/>
          </a:ln>
        </p:spPr>
      </p:sp>
      <p:sp>
        <p:nvSpPr>
          <p:cNvPr id="198" name="Google Shape;198;p85"/>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8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85"/>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85"/>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68870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202"/>
        <p:cNvGrpSpPr/>
        <p:nvPr/>
      </p:nvGrpSpPr>
      <p:grpSpPr>
        <a:xfrm>
          <a:off x="0" y="0"/>
          <a:ext cx="0" cy="0"/>
          <a:chOff x="0" y="0"/>
          <a:chExt cx="0" cy="0"/>
        </a:xfrm>
      </p:grpSpPr>
      <p:sp>
        <p:nvSpPr>
          <p:cNvPr id="203" name="Google Shape;203;p86"/>
          <p:cNvSpPr txBox="1">
            <a:spLocks noGrp="1"/>
          </p:cNvSpPr>
          <p:nvPr>
            <p:ph type="body" idx="1"/>
          </p:nvPr>
        </p:nvSpPr>
        <p:spPr>
          <a:xfrm>
            <a:off x="686104" y="1296987"/>
            <a:ext cx="38096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4" name="Google Shape;204;p86"/>
          <p:cNvSpPr txBox="1">
            <a:spLocks noGrp="1"/>
          </p:cNvSpPr>
          <p:nvPr>
            <p:ph type="body" idx="2"/>
          </p:nvPr>
        </p:nvSpPr>
        <p:spPr>
          <a:xfrm>
            <a:off x="4648200" y="1296987"/>
            <a:ext cx="38103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5" name="Google Shape;205;p86"/>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86"/>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8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86"/>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4054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10/29/2024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209"/>
        <p:cNvGrpSpPr/>
        <p:nvPr/>
      </p:nvGrpSpPr>
      <p:grpSpPr>
        <a:xfrm>
          <a:off x="0" y="0"/>
          <a:ext cx="0" cy="0"/>
          <a:chOff x="0" y="0"/>
          <a:chExt cx="0" cy="0"/>
        </a:xfrm>
      </p:grpSpPr>
      <p:sp>
        <p:nvSpPr>
          <p:cNvPr id="210" name="Google Shape;210;p87"/>
          <p:cNvSpPr txBox="1">
            <a:spLocks noGrp="1"/>
          </p:cNvSpPr>
          <p:nvPr>
            <p:ph type="body" idx="1"/>
          </p:nvPr>
        </p:nvSpPr>
        <p:spPr>
          <a:xfrm>
            <a:off x="686104" y="1296987"/>
            <a:ext cx="2514296"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1" name="Google Shape;211;p87"/>
          <p:cNvSpPr txBox="1">
            <a:spLocks noGrp="1"/>
          </p:cNvSpPr>
          <p:nvPr>
            <p:ph type="body" idx="2"/>
          </p:nvPr>
        </p:nvSpPr>
        <p:spPr>
          <a:xfrm>
            <a:off x="5943600"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2" name="Google Shape;212;p87"/>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87"/>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8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87"/>
          <p:cNvSpPr txBox="1">
            <a:spLocks noGrp="1"/>
          </p:cNvSpPr>
          <p:nvPr>
            <p:ph type="body" idx="3"/>
          </p:nvPr>
        </p:nvSpPr>
        <p:spPr>
          <a:xfrm>
            <a:off x="3314548" y="1296987"/>
            <a:ext cx="2514904" cy="3200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6" name="Google Shape;216;p87"/>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73901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217"/>
        <p:cNvGrpSpPr/>
        <p:nvPr/>
      </p:nvGrpSpPr>
      <p:grpSpPr>
        <a:xfrm>
          <a:off x="0" y="0"/>
          <a:ext cx="0" cy="0"/>
          <a:chOff x="0" y="0"/>
          <a:chExt cx="0" cy="0"/>
        </a:xfrm>
      </p:grpSpPr>
      <p:sp>
        <p:nvSpPr>
          <p:cNvPr id="218" name="Google Shape;218;p88"/>
          <p:cNvSpPr>
            <a:spLocks noGrp="1"/>
          </p:cNvSpPr>
          <p:nvPr>
            <p:ph type="pic" idx="2"/>
          </p:nvPr>
        </p:nvSpPr>
        <p:spPr>
          <a:xfrm>
            <a:off x="152400" y="2592387"/>
            <a:ext cx="8839200" cy="2440594"/>
          </a:xfrm>
          <a:prstGeom prst="rect">
            <a:avLst/>
          </a:prstGeom>
          <a:solidFill>
            <a:srgbClr val="E7E7E5"/>
          </a:solidFill>
          <a:ln>
            <a:noFill/>
          </a:ln>
        </p:spPr>
      </p:sp>
      <p:sp>
        <p:nvSpPr>
          <p:cNvPr id="219" name="Google Shape;219;p88"/>
          <p:cNvSpPr txBox="1">
            <a:spLocks noGrp="1"/>
          </p:cNvSpPr>
          <p:nvPr>
            <p:ph type="body" idx="1"/>
          </p:nvPr>
        </p:nvSpPr>
        <p:spPr>
          <a:xfrm>
            <a:off x="685800" y="1296987"/>
            <a:ext cx="7772400" cy="11430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88"/>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88"/>
          <p:cNvSpPr txBox="1">
            <a:spLocks noGrp="1"/>
          </p:cNvSpPr>
          <p:nvPr>
            <p:ph type="ftr" idx="11"/>
          </p:nvPr>
        </p:nvSpPr>
        <p:spPr>
          <a:xfrm>
            <a:off x="3124200" y="4844639"/>
            <a:ext cx="2895600" cy="186148"/>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3" name="Google Shape;223;p88"/>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4" name="Google Shape;224;p88"/>
          <p:cNvSpPr txBox="1">
            <a:spLocks noGrp="1"/>
          </p:cNvSpPr>
          <p:nvPr>
            <p:ph type="title"/>
          </p:nvPr>
        </p:nvSpPr>
        <p:spPr>
          <a:xfrm>
            <a:off x="686104" y="679217"/>
            <a:ext cx="7772400" cy="465370"/>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45931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225"/>
        <p:cNvGrpSpPr/>
        <p:nvPr/>
      </p:nvGrpSpPr>
      <p:grpSpPr>
        <a:xfrm>
          <a:off x="0" y="0"/>
          <a:ext cx="0" cy="0"/>
          <a:chOff x="0" y="0"/>
          <a:chExt cx="0" cy="0"/>
        </a:xfrm>
      </p:grpSpPr>
      <p:sp>
        <p:nvSpPr>
          <p:cNvPr id="226" name="Google Shape;226;p89"/>
          <p:cNvSpPr>
            <a:spLocks noGrp="1"/>
          </p:cNvSpPr>
          <p:nvPr>
            <p:ph type="pic" idx="2"/>
          </p:nvPr>
        </p:nvSpPr>
        <p:spPr>
          <a:xfrm>
            <a:off x="4572000" y="153988"/>
            <a:ext cx="4419600" cy="4876800"/>
          </a:xfrm>
          <a:prstGeom prst="rect">
            <a:avLst/>
          </a:prstGeom>
          <a:solidFill>
            <a:srgbClr val="E7E7E5"/>
          </a:solidFill>
          <a:ln>
            <a:noFill/>
          </a:ln>
        </p:spPr>
      </p:sp>
      <p:sp>
        <p:nvSpPr>
          <p:cNvPr id="227" name="Google Shape;227;p89"/>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FFFFFF"/>
                </a:solidFill>
                <a:latin typeface="Gill Sans"/>
                <a:ea typeface="Gill Sans"/>
                <a:cs typeface="Gill Sans"/>
                <a:sym typeface="Gill Sans"/>
              </a:defRPr>
            </a:lvl1pPr>
            <a:lvl2pPr marL="0" lvl="1" indent="0" algn="r">
              <a:spcBef>
                <a:spcPts val="0"/>
              </a:spcBef>
              <a:buNone/>
              <a:defRPr sz="600" b="0" i="0">
                <a:solidFill>
                  <a:srgbClr val="FFFFFF"/>
                </a:solidFill>
                <a:latin typeface="Gill Sans"/>
                <a:ea typeface="Gill Sans"/>
                <a:cs typeface="Gill Sans"/>
                <a:sym typeface="Gill Sans"/>
              </a:defRPr>
            </a:lvl2pPr>
            <a:lvl3pPr marL="0" lvl="2" indent="0" algn="r">
              <a:spcBef>
                <a:spcPts val="0"/>
              </a:spcBef>
              <a:buNone/>
              <a:defRPr sz="600" b="0" i="0">
                <a:solidFill>
                  <a:srgbClr val="FFFFFF"/>
                </a:solidFill>
                <a:latin typeface="Gill Sans"/>
                <a:ea typeface="Gill Sans"/>
                <a:cs typeface="Gill Sans"/>
                <a:sym typeface="Gill Sans"/>
              </a:defRPr>
            </a:lvl3pPr>
            <a:lvl4pPr marL="0" lvl="3" indent="0" algn="r">
              <a:spcBef>
                <a:spcPts val="0"/>
              </a:spcBef>
              <a:buNone/>
              <a:defRPr sz="600" b="0" i="0">
                <a:solidFill>
                  <a:srgbClr val="FFFFFF"/>
                </a:solidFill>
                <a:latin typeface="Gill Sans"/>
                <a:ea typeface="Gill Sans"/>
                <a:cs typeface="Gill Sans"/>
                <a:sym typeface="Gill Sans"/>
              </a:defRPr>
            </a:lvl4pPr>
            <a:lvl5pPr marL="0" lvl="4" indent="0" algn="r">
              <a:spcBef>
                <a:spcPts val="0"/>
              </a:spcBef>
              <a:buNone/>
              <a:defRPr sz="600" b="0" i="0">
                <a:solidFill>
                  <a:srgbClr val="FFFFFF"/>
                </a:solidFill>
                <a:latin typeface="Gill Sans"/>
                <a:ea typeface="Gill Sans"/>
                <a:cs typeface="Gill Sans"/>
                <a:sym typeface="Gill Sans"/>
              </a:defRPr>
            </a:lvl5pPr>
            <a:lvl6pPr marL="0" lvl="5" indent="0" algn="r">
              <a:spcBef>
                <a:spcPts val="0"/>
              </a:spcBef>
              <a:buNone/>
              <a:defRPr sz="600" b="0" i="0">
                <a:solidFill>
                  <a:srgbClr val="FFFFFF"/>
                </a:solidFill>
                <a:latin typeface="Gill Sans"/>
                <a:ea typeface="Gill Sans"/>
                <a:cs typeface="Gill Sans"/>
                <a:sym typeface="Gill Sans"/>
              </a:defRPr>
            </a:lvl6pPr>
            <a:lvl7pPr marL="0" lvl="6" indent="0" algn="r">
              <a:spcBef>
                <a:spcPts val="0"/>
              </a:spcBef>
              <a:buNone/>
              <a:defRPr sz="600" b="0" i="0">
                <a:solidFill>
                  <a:srgbClr val="FFFFFF"/>
                </a:solidFill>
                <a:latin typeface="Gill Sans"/>
                <a:ea typeface="Gill Sans"/>
                <a:cs typeface="Gill Sans"/>
                <a:sym typeface="Gill Sans"/>
              </a:defRPr>
            </a:lvl7pPr>
            <a:lvl8pPr marL="0" lvl="7" indent="0" algn="r">
              <a:spcBef>
                <a:spcPts val="0"/>
              </a:spcBef>
              <a:buNone/>
              <a:defRPr sz="600" b="0" i="0">
                <a:solidFill>
                  <a:srgbClr val="FFFFFF"/>
                </a:solidFill>
                <a:latin typeface="Gill Sans"/>
                <a:ea typeface="Gill Sans"/>
                <a:cs typeface="Gill Sans"/>
                <a:sym typeface="Gill Sans"/>
              </a:defRPr>
            </a:lvl8pPr>
            <a:lvl9pPr marL="0" lvl="8" indent="0" algn="r">
              <a:spcBef>
                <a:spcPts val="0"/>
              </a:spcBef>
              <a:buNone/>
              <a:defRPr sz="600" b="0" i="0">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89"/>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rm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0" name="Google Shape;230;p89"/>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89"/>
          <p:cNvSpPr txBox="1">
            <a:spLocks noGrp="1"/>
          </p:cNvSpPr>
          <p:nvPr>
            <p:ph type="title"/>
          </p:nvPr>
        </p:nvSpPr>
        <p:spPr>
          <a:xfrm>
            <a:off x="685800" y="678715"/>
            <a:ext cx="3657600" cy="830997"/>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63670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32"/>
        <p:cNvGrpSpPr/>
        <p:nvPr/>
      </p:nvGrpSpPr>
      <p:grpSpPr>
        <a:xfrm>
          <a:off x="0" y="0"/>
          <a:ext cx="0" cy="0"/>
          <a:chOff x="0" y="0"/>
          <a:chExt cx="0" cy="0"/>
        </a:xfrm>
      </p:grpSpPr>
      <p:sp>
        <p:nvSpPr>
          <p:cNvPr id="233" name="Google Shape;233;p90"/>
          <p:cNvSpPr>
            <a:spLocks noGrp="1"/>
          </p:cNvSpPr>
          <p:nvPr>
            <p:ph type="pic" idx="2"/>
          </p:nvPr>
        </p:nvSpPr>
        <p:spPr>
          <a:xfrm>
            <a:off x="152400" y="153987"/>
            <a:ext cx="4419600" cy="4876799"/>
          </a:xfrm>
          <a:prstGeom prst="rect">
            <a:avLst/>
          </a:prstGeom>
          <a:solidFill>
            <a:srgbClr val="E7E7E5"/>
          </a:solidFill>
          <a:ln>
            <a:noFill/>
          </a:ln>
        </p:spPr>
      </p:sp>
      <p:sp>
        <p:nvSpPr>
          <p:cNvPr id="234" name="Google Shape;234;p90"/>
          <p:cNvSpPr txBox="1">
            <a:spLocks noGrp="1"/>
          </p:cNvSpPr>
          <p:nvPr>
            <p:ph type="dt" idx="10"/>
          </p:nvPr>
        </p:nvSpPr>
        <p:spPr>
          <a:xfrm>
            <a:off x="152400" y="4844639"/>
            <a:ext cx="2133600" cy="186148"/>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9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spAutoFit/>
          </a:bodyPr>
          <a:lstStyle>
            <a:lvl1pPr marL="0" lvl="0" indent="0" algn="r">
              <a:spcBef>
                <a:spcPts val="0"/>
              </a:spcBef>
              <a:buNone/>
              <a:defRPr sz="600" b="0" i="0">
                <a:solidFill>
                  <a:srgbClr val="6C6463"/>
                </a:solidFill>
                <a:latin typeface="Gill Sans"/>
                <a:ea typeface="Gill Sans"/>
                <a:cs typeface="Gill Sans"/>
                <a:sym typeface="Gill Sans"/>
              </a:defRPr>
            </a:lvl1pPr>
            <a:lvl2pPr marL="0" lvl="1" indent="0" algn="r">
              <a:spcBef>
                <a:spcPts val="0"/>
              </a:spcBef>
              <a:buNone/>
              <a:defRPr sz="600" b="0" i="0">
                <a:solidFill>
                  <a:srgbClr val="6C6463"/>
                </a:solidFill>
                <a:latin typeface="Gill Sans"/>
                <a:ea typeface="Gill Sans"/>
                <a:cs typeface="Gill Sans"/>
                <a:sym typeface="Gill Sans"/>
              </a:defRPr>
            </a:lvl2pPr>
            <a:lvl3pPr marL="0" lvl="2" indent="0" algn="r">
              <a:spcBef>
                <a:spcPts val="0"/>
              </a:spcBef>
              <a:buNone/>
              <a:defRPr sz="600" b="0" i="0">
                <a:solidFill>
                  <a:srgbClr val="6C6463"/>
                </a:solidFill>
                <a:latin typeface="Gill Sans"/>
                <a:ea typeface="Gill Sans"/>
                <a:cs typeface="Gill Sans"/>
                <a:sym typeface="Gill Sans"/>
              </a:defRPr>
            </a:lvl3pPr>
            <a:lvl4pPr marL="0" lvl="3" indent="0" algn="r">
              <a:spcBef>
                <a:spcPts val="0"/>
              </a:spcBef>
              <a:buNone/>
              <a:defRPr sz="600" b="0" i="0">
                <a:solidFill>
                  <a:srgbClr val="6C6463"/>
                </a:solidFill>
                <a:latin typeface="Gill Sans"/>
                <a:ea typeface="Gill Sans"/>
                <a:cs typeface="Gill Sans"/>
                <a:sym typeface="Gill Sans"/>
              </a:defRPr>
            </a:lvl4pPr>
            <a:lvl5pPr marL="0" lvl="4" indent="0" algn="r">
              <a:spcBef>
                <a:spcPts val="0"/>
              </a:spcBef>
              <a:buNone/>
              <a:defRPr sz="600" b="0" i="0">
                <a:solidFill>
                  <a:srgbClr val="6C6463"/>
                </a:solidFill>
                <a:latin typeface="Gill Sans"/>
                <a:ea typeface="Gill Sans"/>
                <a:cs typeface="Gill Sans"/>
                <a:sym typeface="Gill Sans"/>
              </a:defRPr>
            </a:lvl5pPr>
            <a:lvl6pPr marL="0" lvl="5" indent="0" algn="r">
              <a:spcBef>
                <a:spcPts val="0"/>
              </a:spcBef>
              <a:buNone/>
              <a:defRPr sz="600" b="0" i="0">
                <a:solidFill>
                  <a:srgbClr val="6C6463"/>
                </a:solidFill>
                <a:latin typeface="Gill Sans"/>
                <a:ea typeface="Gill Sans"/>
                <a:cs typeface="Gill Sans"/>
                <a:sym typeface="Gill Sans"/>
              </a:defRPr>
            </a:lvl6pPr>
            <a:lvl7pPr marL="0" lvl="6" indent="0" algn="r">
              <a:spcBef>
                <a:spcPts val="0"/>
              </a:spcBef>
              <a:buNone/>
              <a:defRPr sz="600" b="0" i="0">
                <a:solidFill>
                  <a:srgbClr val="6C6463"/>
                </a:solidFill>
                <a:latin typeface="Gill Sans"/>
                <a:ea typeface="Gill Sans"/>
                <a:cs typeface="Gill Sans"/>
                <a:sym typeface="Gill Sans"/>
              </a:defRPr>
            </a:lvl7pPr>
            <a:lvl8pPr marL="0" lvl="7" indent="0" algn="r">
              <a:spcBef>
                <a:spcPts val="0"/>
              </a:spcBef>
              <a:buNone/>
              <a:defRPr sz="600" b="0" i="0">
                <a:solidFill>
                  <a:srgbClr val="6C6463"/>
                </a:solidFill>
                <a:latin typeface="Gill Sans"/>
                <a:ea typeface="Gill Sans"/>
                <a:cs typeface="Gill Sans"/>
                <a:sym typeface="Gill Sans"/>
              </a:defRPr>
            </a:lvl8pPr>
            <a:lvl9pPr marL="0" lvl="8" indent="0" algn="r">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90"/>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45700" rIns="91425" bIns="45700" anchor="t" anchorCtr="0">
            <a:sp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7" name="Google Shape;237;p90"/>
          <p:cNvSpPr txBox="1">
            <a:spLocks noGrp="1"/>
          </p:cNvSpPr>
          <p:nvPr>
            <p:ph type="title"/>
          </p:nvPr>
        </p:nvSpPr>
        <p:spPr>
          <a:xfrm>
            <a:off x="4877104" y="2188567"/>
            <a:ext cx="3885896" cy="83766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60125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38"/>
        <p:cNvGrpSpPr/>
        <p:nvPr/>
      </p:nvGrpSpPr>
      <p:grpSpPr>
        <a:xfrm>
          <a:off x="0" y="0"/>
          <a:ext cx="0" cy="0"/>
          <a:chOff x="0" y="0"/>
          <a:chExt cx="0" cy="0"/>
        </a:xfrm>
      </p:grpSpPr>
      <p:sp>
        <p:nvSpPr>
          <p:cNvPr id="239" name="Google Shape;239;p91"/>
          <p:cNvSpPr txBox="1">
            <a:spLocks noGrp="1"/>
          </p:cNvSpPr>
          <p:nvPr>
            <p:ph type="title"/>
          </p:nvPr>
        </p:nvSpPr>
        <p:spPr>
          <a:xfrm>
            <a:off x="628650" y="276042"/>
            <a:ext cx="7886700" cy="4609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BA0C2F"/>
              </a:buClr>
              <a:buSzPts val="3000"/>
              <a:buFont typeface="Gill Sans"/>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737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10/29/2024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10/29/2024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10/29/2024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10/29/2024</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93"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9"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686104" y="682922"/>
            <a:ext cx="77724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59"/>
          <p:cNvSpPr txBox="1">
            <a:spLocks noGrp="1"/>
          </p:cNvSpPr>
          <p:nvPr>
            <p:ph type="dt" idx="10"/>
          </p:nvPr>
        </p:nvSpPr>
        <p:spPr>
          <a:xfrm>
            <a:off x="152400" y="4864207"/>
            <a:ext cx="2133600" cy="186148"/>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59"/>
          <p:cNvSpPr txBox="1">
            <a:spLocks noGrp="1"/>
          </p:cNvSpPr>
          <p:nvPr>
            <p:ph type="ftr" idx="11"/>
          </p:nvPr>
        </p:nvSpPr>
        <p:spPr>
          <a:xfrm>
            <a:off x="3124200" y="4864207"/>
            <a:ext cx="2895600" cy="186148"/>
          </a:xfrm>
          <a:prstGeom prst="rect">
            <a:avLst/>
          </a:prstGeom>
          <a:noFill/>
          <a:ln>
            <a:noFill/>
          </a:ln>
        </p:spPr>
        <p:txBody>
          <a:bodyPr spcFirstLastPara="1" wrap="square" lIns="91425" tIns="45700" rIns="91425" bIns="45700" anchor="ctr" anchorCtr="0">
            <a:sp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59"/>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9"/>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3098028784"/>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F0797EA-584A-27C4-24D0-29A1B72ABFC0}"/>
              </a:ext>
            </a:extLst>
          </p:cNvPr>
          <p:cNvSpPr>
            <a:spLocks noGrp="1"/>
          </p:cNvSpPr>
          <p:nvPr>
            <p:ph type="subTitle" idx="1"/>
          </p:nvPr>
        </p:nvSpPr>
        <p:spPr>
          <a:xfrm>
            <a:off x="685799" y="3135206"/>
            <a:ext cx="6977744" cy="1596814"/>
          </a:xfrm>
        </p:spPr>
        <p:txBody>
          <a:bodyPr vert="horz" lIns="91440" tIns="45720" rIns="91440" bIns="45720" rtlCol="0" anchor="t">
            <a:noAutofit/>
          </a:bodyPr>
          <a:lstStyle/>
          <a:p>
            <a:r>
              <a:rPr lang="en-US" sz="1400" dirty="0"/>
              <a:t>This template shall be used to submit a concept paper of </a:t>
            </a:r>
            <a:r>
              <a:rPr lang="en-US" sz="1400" b="1" u="sng" dirty="0"/>
              <a:t>no more than 12 slides</a:t>
            </a:r>
            <a:r>
              <a:rPr lang="en-US" sz="1400" b="1" dirty="0"/>
              <a:t> </a:t>
            </a:r>
            <a:r>
              <a:rPr lang="en-US" sz="1400" dirty="0"/>
              <a:t>in response to Annual Program Statement (APS) Addendum 003</a:t>
            </a:r>
          </a:p>
          <a:p>
            <a:r>
              <a:rPr lang="en-US" sz="1400" i="1" dirty="0"/>
              <a:t>Instructions to applicants: Please submit your overall concept, subsequent proposed individual activities, etc. in line with the merit review criteria listed in Section II of the Addendum.</a:t>
            </a:r>
            <a:endParaRPr lang="en-US" sz="1400" dirty="0"/>
          </a:p>
          <a:p>
            <a:r>
              <a:rPr lang="en-US" sz="1400" dirty="0">
                <a:highlight>
                  <a:srgbClr val="FF0000"/>
                </a:highlight>
              </a:rPr>
              <a:t>Organization name</a:t>
            </a:r>
          </a:p>
        </p:txBody>
      </p:sp>
      <p:sp>
        <p:nvSpPr>
          <p:cNvPr id="4" name="Slide Number Placeholder 3">
            <a:extLst>
              <a:ext uri="{FF2B5EF4-FFF2-40B4-BE49-F238E27FC236}">
                <a16:creationId xmlns:a16="http://schemas.microsoft.com/office/drawing/2014/main" id="{1BEE20E0-5DA2-CAD5-8E98-894A5790FDB7}"/>
              </a:ext>
            </a:extLst>
          </p:cNvPr>
          <p:cNvSpPr>
            <a:spLocks noGrp="1"/>
          </p:cNvSpPr>
          <p:nvPr>
            <p:ph type="sldNum" sz="quarter" idx="4"/>
          </p:nvPr>
        </p:nvSpPr>
        <p:spPr/>
        <p:txBody>
          <a:bodyPr/>
          <a:lstStyle/>
          <a:p>
            <a:fld id="{42782948-4DBE-204D-AB9E-B65E067054AE}" type="slidenum">
              <a:rPr lang="en-US" smtClean="0"/>
              <a:pPr/>
              <a:t>1</a:t>
            </a:fld>
            <a:endParaRPr lang="en-US"/>
          </a:p>
        </p:txBody>
      </p:sp>
      <p:sp>
        <p:nvSpPr>
          <p:cNvPr id="5" name="Title 4">
            <a:extLst>
              <a:ext uri="{FF2B5EF4-FFF2-40B4-BE49-F238E27FC236}">
                <a16:creationId xmlns:a16="http://schemas.microsoft.com/office/drawing/2014/main" id="{6B26ABA6-892D-62EB-C283-C45DC08A86C0}"/>
              </a:ext>
            </a:extLst>
          </p:cNvPr>
          <p:cNvSpPr>
            <a:spLocks noGrp="1"/>
          </p:cNvSpPr>
          <p:nvPr>
            <p:ph type="ctrTitle"/>
          </p:nvPr>
        </p:nvSpPr>
        <p:spPr>
          <a:xfrm>
            <a:off x="685799" y="664527"/>
            <a:ext cx="7097487" cy="1209781"/>
          </a:xfrm>
        </p:spPr>
        <p:txBody>
          <a:bodyPr>
            <a:normAutofit/>
          </a:bodyPr>
          <a:lstStyle/>
          <a:p>
            <a:r>
              <a:rPr lang="en-US" dirty="0"/>
              <a:t>CONCEPT PAPER TEMPLATE – APS Addendum 003</a:t>
            </a:r>
            <a:br>
              <a:rPr lang="en-US" dirty="0"/>
            </a:br>
            <a:r>
              <a:rPr lang="en-US" dirty="0"/>
              <a:t>CFDA/Pakistan Climate Financing Activity</a:t>
            </a:r>
            <a:br>
              <a:rPr lang="en-US" dirty="0"/>
            </a:br>
            <a:endParaRPr lang="en-US" dirty="0"/>
          </a:p>
        </p:txBody>
      </p:sp>
    </p:spTree>
    <p:extLst>
      <p:ext uri="{BB962C8B-B14F-4D97-AF65-F5344CB8AC3E}">
        <p14:creationId xmlns:p14="http://schemas.microsoft.com/office/powerpoint/2010/main" val="376459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95535" y="153988"/>
            <a:ext cx="7772400" cy="461665"/>
          </a:xfrm>
        </p:spPr>
        <p:txBody>
          <a:bodyPr/>
          <a:lstStyle/>
          <a:p>
            <a:r>
              <a:rPr lang="en-US" dirty="0"/>
              <a:t>Activity Duration and Implementation Timeline</a:t>
            </a:r>
          </a:p>
        </p:txBody>
      </p:sp>
      <p:sp>
        <p:nvSpPr>
          <p:cNvPr id="7" name="Text Placeholder 6">
            <a:extLst>
              <a:ext uri="{FF2B5EF4-FFF2-40B4-BE49-F238E27FC236}">
                <a16:creationId xmlns:a16="http://schemas.microsoft.com/office/drawing/2014/main" id="{12A32B5C-267E-C85D-6879-56D70CDBCE25}"/>
              </a:ext>
            </a:extLst>
          </p:cNvPr>
          <p:cNvSpPr>
            <a:spLocks noGrp="1"/>
          </p:cNvSpPr>
          <p:nvPr>
            <p:ph type="body" idx="1"/>
          </p:nvPr>
        </p:nvSpPr>
        <p:spPr>
          <a:xfrm>
            <a:off x="-47105" y="741872"/>
            <a:ext cx="8577532" cy="546867"/>
          </a:xfrm>
        </p:spPr>
        <p:txBody>
          <a:bodyPr>
            <a:normAutofit lnSpcReduction="10000"/>
          </a:bodyPr>
          <a:lstStyle/>
          <a:p>
            <a:pPr marL="127000" indent="0">
              <a:buNone/>
            </a:pPr>
            <a:r>
              <a:rPr lang="en-US" dirty="0"/>
              <a:t>Please detail the estimated timeline for implementation of activities. Projects are expected to have a period of performance of up to two years.  </a:t>
            </a:r>
          </a:p>
        </p:txBody>
      </p:sp>
      <p:graphicFrame>
        <p:nvGraphicFramePr>
          <p:cNvPr id="8" name="Table 7">
            <a:extLst>
              <a:ext uri="{FF2B5EF4-FFF2-40B4-BE49-F238E27FC236}">
                <a16:creationId xmlns:a16="http://schemas.microsoft.com/office/drawing/2014/main" id="{1FC0DCFB-0E1C-D28C-B03E-535034CD968B}"/>
              </a:ext>
            </a:extLst>
          </p:cNvPr>
          <p:cNvGraphicFramePr>
            <a:graphicFrameLocks noGrp="1"/>
          </p:cNvGraphicFramePr>
          <p:nvPr>
            <p:extLst>
              <p:ext uri="{D42A27DB-BD31-4B8C-83A1-F6EECF244321}">
                <p14:modId xmlns:p14="http://schemas.microsoft.com/office/powerpoint/2010/main" val="502055275"/>
              </p:ext>
            </p:extLst>
          </p:nvPr>
        </p:nvGraphicFramePr>
        <p:xfrm>
          <a:off x="152400" y="1288738"/>
          <a:ext cx="8839199" cy="3012918"/>
        </p:xfrm>
        <a:graphic>
          <a:graphicData uri="http://schemas.openxmlformats.org/drawingml/2006/table">
            <a:tbl>
              <a:tblPr firstRow="1" firstCol="1" lastRow="1" lastCol="1" bandRow="1" bandCol="1">
                <a:tableStyleId>{5C22544A-7EE6-4342-B048-85BDC9FD1C3A}</a:tableStyleId>
              </a:tblPr>
              <a:tblGrid>
                <a:gridCol w="3148752">
                  <a:extLst>
                    <a:ext uri="{9D8B030D-6E8A-4147-A177-3AD203B41FA5}">
                      <a16:colId xmlns:a16="http://schemas.microsoft.com/office/drawing/2014/main" val="3911946349"/>
                    </a:ext>
                  </a:extLst>
                </a:gridCol>
                <a:gridCol w="1466580">
                  <a:extLst>
                    <a:ext uri="{9D8B030D-6E8A-4147-A177-3AD203B41FA5}">
                      <a16:colId xmlns:a16="http://schemas.microsoft.com/office/drawing/2014/main" val="2886003207"/>
                    </a:ext>
                  </a:extLst>
                </a:gridCol>
                <a:gridCol w="1466580">
                  <a:extLst>
                    <a:ext uri="{9D8B030D-6E8A-4147-A177-3AD203B41FA5}">
                      <a16:colId xmlns:a16="http://schemas.microsoft.com/office/drawing/2014/main" val="2932568505"/>
                    </a:ext>
                  </a:extLst>
                </a:gridCol>
                <a:gridCol w="1248155">
                  <a:extLst>
                    <a:ext uri="{9D8B030D-6E8A-4147-A177-3AD203B41FA5}">
                      <a16:colId xmlns:a16="http://schemas.microsoft.com/office/drawing/2014/main" val="241137956"/>
                    </a:ext>
                  </a:extLst>
                </a:gridCol>
                <a:gridCol w="1509132">
                  <a:extLst>
                    <a:ext uri="{9D8B030D-6E8A-4147-A177-3AD203B41FA5}">
                      <a16:colId xmlns:a16="http://schemas.microsoft.com/office/drawing/2014/main" val="1480232638"/>
                    </a:ext>
                  </a:extLst>
                </a:gridCol>
              </a:tblGrid>
              <a:tr h="769537">
                <a:tc>
                  <a:txBody>
                    <a:bodyPr/>
                    <a:lstStyle/>
                    <a:p>
                      <a:pPr marL="0" marR="0" algn="ctr">
                        <a:lnSpc>
                          <a:spcPct val="115000"/>
                        </a:lnSpc>
                        <a:spcBef>
                          <a:spcPts val="0"/>
                        </a:spcBef>
                        <a:spcAft>
                          <a:spcPts val="0"/>
                        </a:spcAft>
                      </a:pPr>
                      <a:r>
                        <a:rPr lang="en-US" sz="1200">
                          <a:solidFill>
                            <a:schemeClr val="tx1"/>
                          </a:solidFill>
                          <a:effectLst/>
                        </a:rPr>
                        <a:t>Description of Main Tasks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ctr">
                        <a:lnSpc>
                          <a:spcPct val="115000"/>
                        </a:lnSpc>
                        <a:spcBef>
                          <a:spcPts val="0"/>
                        </a:spcBef>
                        <a:spcAft>
                          <a:spcPts val="0"/>
                        </a:spcAft>
                      </a:pPr>
                      <a:r>
                        <a:rPr lang="en-US" sz="1200">
                          <a:solidFill>
                            <a:schemeClr val="tx1"/>
                          </a:solidFill>
                          <a:effectLst/>
                        </a:rPr>
                        <a:t>Responsible Party(s)</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ctr">
                        <a:lnSpc>
                          <a:spcPct val="115000"/>
                        </a:lnSpc>
                        <a:spcBef>
                          <a:spcPts val="0"/>
                        </a:spcBef>
                        <a:spcAft>
                          <a:spcPts val="0"/>
                        </a:spcAft>
                      </a:pPr>
                      <a:r>
                        <a:rPr lang="en-US" sz="1200">
                          <a:solidFill>
                            <a:schemeClr val="tx1"/>
                          </a:solidFill>
                          <a:effectLst/>
                        </a:rPr>
                        <a:t>Resources Required</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ctr">
                        <a:lnSpc>
                          <a:spcPct val="115000"/>
                        </a:lnSpc>
                        <a:spcBef>
                          <a:spcPts val="0"/>
                        </a:spcBef>
                        <a:spcAft>
                          <a:spcPts val="0"/>
                        </a:spcAft>
                      </a:pPr>
                      <a:r>
                        <a:rPr lang="en-US" sz="1200">
                          <a:solidFill>
                            <a:schemeClr val="tx1"/>
                          </a:solidFill>
                          <a:effectLst/>
                        </a:rPr>
                        <a:t>Start</a:t>
                      </a:r>
                      <a:r>
                        <a:rPr lang="es-ES" sz="1200">
                          <a:solidFill>
                            <a:schemeClr val="tx1"/>
                          </a:solidFill>
                          <a:effectLst/>
                        </a:rPr>
                        <a:t> &amp;</a:t>
                      </a:r>
                      <a:r>
                        <a:rPr lang="en-US" sz="1200">
                          <a:solidFill>
                            <a:schemeClr val="tx1"/>
                          </a:solidFill>
                          <a:effectLst/>
                        </a:rPr>
                        <a:t> End</a:t>
                      </a:r>
                      <a:r>
                        <a:rPr lang="es-ES" sz="1200">
                          <a:solidFill>
                            <a:schemeClr val="tx1"/>
                          </a:solidFill>
                          <a:effectLst/>
                        </a:rPr>
                        <a:t> Dates</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ctr">
                        <a:lnSpc>
                          <a:spcPct val="115000"/>
                        </a:lnSpc>
                        <a:spcBef>
                          <a:spcPts val="0"/>
                        </a:spcBef>
                        <a:spcAft>
                          <a:spcPts val="0"/>
                        </a:spcAft>
                      </a:pPr>
                      <a:r>
                        <a:rPr lang="en-US" sz="1200" dirty="0">
                          <a:solidFill>
                            <a:schemeClr val="tx1"/>
                          </a:solidFill>
                          <a:effectLst/>
                        </a:rPr>
                        <a:t>Milestone of Achievement</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1645247922"/>
                  </a:ext>
                </a:extLst>
              </a:tr>
              <a:tr h="368461">
                <a:tc>
                  <a:txBody>
                    <a:bodyPr/>
                    <a:lstStyle/>
                    <a:p>
                      <a:pPr marL="0" marR="0" algn="l">
                        <a:lnSpc>
                          <a:spcPct val="115000"/>
                        </a:lnSpc>
                        <a:spcBef>
                          <a:spcPts val="0"/>
                        </a:spcBef>
                        <a:spcAft>
                          <a:spcPts val="0"/>
                        </a:spcAft>
                      </a:pPr>
                      <a:r>
                        <a:rPr lang="en-US" sz="1200">
                          <a:solidFill>
                            <a:schemeClr val="tx1"/>
                          </a:solidFill>
                          <a:effectLst/>
                        </a:rPr>
                        <a:t>Task</a:t>
                      </a:r>
                      <a:r>
                        <a:rPr lang="es-ES" sz="1200">
                          <a:solidFill>
                            <a:schemeClr val="tx1"/>
                          </a:solidFill>
                          <a:effectLst/>
                        </a:rPr>
                        <a:t> 1: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2526624679"/>
                  </a:ext>
                </a:extLst>
              </a:tr>
              <a:tr h="368461">
                <a:tc>
                  <a:txBody>
                    <a:bodyPr/>
                    <a:lstStyle/>
                    <a:p>
                      <a:pPr marL="0" marR="0" algn="l">
                        <a:lnSpc>
                          <a:spcPct val="115000"/>
                        </a:lnSpc>
                        <a:spcBef>
                          <a:spcPts val="0"/>
                        </a:spcBef>
                        <a:spcAft>
                          <a:spcPts val="0"/>
                        </a:spcAft>
                      </a:pPr>
                      <a:r>
                        <a:rPr lang="en-US" sz="1200">
                          <a:solidFill>
                            <a:schemeClr val="tx1"/>
                          </a:solidFill>
                          <a:effectLst/>
                        </a:rPr>
                        <a:t>Task</a:t>
                      </a:r>
                      <a:r>
                        <a:rPr lang="es-ES" sz="1200">
                          <a:solidFill>
                            <a:schemeClr val="tx1"/>
                          </a:solidFill>
                          <a:effectLst/>
                        </a:rPr>
                        <a:t> 2:</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3192344176"/>
                  </a:ext>
                </a:extLst>
              </a:tr>
              <a:tr h="368461">
                <a:tc>
                  <a:txBody>
                    <a:bodyPr/>
                    <a:lstStyle/>
                    <a:p>
                      <a:pPr marL="0" marR="0" algn="l">
                        <a:lnSpc>
                          <a:spcPct val="115000"/>
                        </a:lnSpc>
                        <a:spcBef>
                          <a:spcPts val="0"/>
                        </a:spcBef>
                        <a:spcAft>
                          <a:spcPts val="0"/>
                        </a:spcAft>
                      </a:pPr>
                      <a:r>
                        <a:rPr lang="en-US" sz="1200">
                          <a:solidFill>
                            <a:schemeClr val="tx1"/>
                          </a:solidFill>
                          <a:effectLst/>
                        </a:rPr>
                        <a:t>Task</a:t>
                      </a:r>
                      <a:r>
                        <a:rPr lang="es-ES" sz="1200">
                          <a:solidFill>
                            <a:schemeClr val="tx1"/>
                          </a:solidFill>
                          <a:effectLst/>
                        </a:rPr>
                        <a:t> 3: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3873664180"/>
                  </a:ext>
                </a:extLst>
              </a:tr>
              <a:tr h="368461">
                <a:tc>
                  <a:txBody>
                    <a:bodyPr/>
                    <a:lstStyle/>
                    <a:p>
                      <a:pPr marL="0" marR="0" algn="l">
                        <a:lnSpc>
                          <a:spcPct val="115000"/>
                        </a:lnSpc>
                        <a:spcBef>
                          <a:spcPts val="0"/>
                        </a:spcBef>
                        <a:spcAft>
                          <a:spcPts val="0"/>
                        </a:spcAft>
                      </a:pPr>
                      <a:r>
                        <a:rPr lang="en-US" sz="1200">
                          <a:solidFill>
                            <a:schemeClr val="tx1"/>
                          </a:solidFill>
                          <a:effectLst/>
                        </a:rPr>
                        <a:t>Task</a:t>
                      </a:r>
                      <a:r>
                        <a:rPr lang="es-ES" sz="1200">
                          <a:solidFill>
                            <a:schemeClr val="tx1"/>
                          </a:solidFill>
                          <a:effectLst/>
                        </a:rPr>
                        <a:t> 4: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s-E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4294103105"/>
                  </a:ext>
                </a:extLst>
              </a:tr>
              <a:tr h="769537">
                <a:tc>
                  <a:txBody>
                    <a:bodyPr/>
                    <a:lstStyle/>
                    <a:p>
                      <a:pPr marL="0" marR="0" algn="l">
                        <a:lnSpc>
                          <a:spcPct val="115000"/>
                        </a:lnSpc>
                        <a:spcBef>
                          <a:spcPts val="0"/>
                        </a:spcBef>
                        <a:spcAft>
                          <a:spcPts val="0"/>
                        </a:spcAft>
                      </a:pPr>
                      <a:r>
                        <a:rPr lang="en-US" sz="1200" dirty="0">
                          <a:solidFill>
                            <a:schemeClr val="tx1"/>
                          </a:solidFill>
                          <a:effectLst/>
                        </a:rPr>
                        <a:t>Task 5, etc.: (please add rows as needed)</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lgn="l">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1554968893"/>
                  </a:ext>
                </a:extLst>
              </a:tr>
            </a:tbl>
          </a:graphicData>
        </a:graphic>
      </p:graphicFrame>
    </p:spTree>
    <p:extLst>
      <p:ext uri="{BB962C8B-B14F-4D97-AF65-F5344CB8AC3E}">
        <p14:creationId xmlns:p14="http://schemas.microsoft.com/office/powerpoint/2010/main" val="205583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77374" y="50398"/>
            <a:ext cx="7772400" cy="461624"/>
          </a:xfrm>
        </p:spPr>
        <p:txBody>
          <a:bodyPr/>
          <a:lstStyle/>
          <a:p>
            <a:r>
              <a:rPr lang="en-US" dirty="0"/>
              <a:t>Management and Staffing</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77374" y="565916"/>
            <a:ext cx="8838026" cy="4337649"/>
          </a:xfrm>
        </p:spPr>
        <p:txBody>
          <a:bodyPr>
            <a:normAutofit/>
          </a:bodyPr>
          <a:lstStyle/>
          <a:p>
            <a:pPr marL="0" marR="0" lvl="0" indent="0" algn="just">
              <a:spcBef>
                <a:spcPts val="0"/>
              </a:spcBef>
              <a:spcAft>
                <a:spcPts val="0"/>
              </a:spcAft>
              <a:buNone/>
              <a:tabLst>
                <a:tab pos="228600" algn="l"/>
              </a:tabLst>
            </a:pPr>
            <a:r>
              <a:rPr lang="en-US" dirty="0">
                <a:effectLst/>
                <a:latin typeface="Gill Sans MT" panose="020B0502020104020203" pitchFamily="34" charset="0"/>
                <a:ea typeface="Times New Roman" panose="02020603050405020304" pitchFamily="18" charset="0"/>
              </a:rPr>
              <a:t>Propose staff for the key personnel positions necessary for the implementation of the scope of work. There should not be more than 5 key personnel positions</a:t>
            </a:r>
            <a:r>
              <a:rPr lang="en-US" i="1" dirty="0">
                <a:effectLst/>
                <a:latin typeface="Gill Sans MT" panose="020B0502020104020203" pitchFamily="34" charset="0"/>
                <a:ea typeface="Times New Roman" panose="02020603050405020304" pitchFamily="18" charset="0"/>
              </a:rPr>
              <a:t>:</a:t>
            </a:r>
          </a:p>
          <a:p>
            <a:pPr marL="0" marR="0" lvl="0" indent="0" algn="just">
              <a:spcBef>
                <a:spcPts val="0"/>
              </a:spcBef>
              <a:spcAft>
                <a:spcPts val="0"/>
              </a:spcAft>
              <a:buNone/>
              <a:tabLst>
                <a:tab pos="228600" algn="l"/>
              </a:tabLst>
            </a:pPr>
            <a:endParaRPr lang="en-US" sz="1800" i="1" dirty="0">
              <a:latin typeface="Gill Sans MT" panose="020B0502020104020203" pitchFamily="34" charset="0"/>
              <a:ea typeface="Times New Roman" panose="02020603050405020304" pitchFamily="18" charset="0"/>
            </a:endParaRPr>
          </a:p>
          <a:p>
            <a:pPr marL="0" marR="0" lvl="0" indent="0" algn="just">
              <a:spcBef>
                <a:spcPts val="0"/>
              </a:spcBef>
              <a:spcAft>
                <a:spcPts val="0"/>
              </a:spcAft>
              <a:buNone/>
              <a:tabLst>
                <a:tab pos="228600" algn="l"/>
              </a:tabLst>
            </a:pPr>
            <a:endParaRPr lang="en-US" sz="1800" i="1" dirty="0">
              <a:effectLst/>
              <a:latin typeface="Gill Sans MT" panose="020B0502020104020203" pitchFamily="34" charset="0"/>
              <a:ea typeface="Times New Roman" panose="02020603050405020304" pitchFamily="18" charset="0"/>
            </a:endParaRPr>
          </a:p>
          <a:p>
            <a:pPr marL="0" marR="0" lvl="0" indent="0" algn="just">
              <a:spcBef>
                <a:spcPts val="0"/>
              </a:spcBef>
              <a:spcAft>
                <a:spcPts val="0"/>
              </a:spcAft>
              <a:buNone/>
              <a:tabLst>
                <a:tab pos="228600" algn="l"/>
              </a:tabLst>
            </a:pPr>
            <a:endParaRPr lang="en-US" sz="1800" i="1" dirty="0">
              <a:latin typeface="Gill Sans MT" panose="020B0502020104020203" pitchFamily="34" charset="0"/>
              <a:ea typeface="Times New Roman" panose="02020603050405020304" pitchFamily="18" charset="0"/>
            </a:endParaRPr>
          </a:p>
          <a:p>
            <a:pPr marL="0" marR="0" lvl="0" indent="0" algn="just">
              <a:spcBef>
                <a:spcPts val="0"/>
              </a:spcBef>
              <a:spcAft>
                <a:spcPts val="0"/>
              </a:spcAft>
              <a:buNone/>
              <a:tabLst>
                <a:tab pos="228600" algn="l"/>
              </a:tabLst>
            </a:pPr>
            <a:endParaRPr lang="en-US" sz="1800" i="1" dirty="0">
              <a:effectLst/>
              <a:latin typeface="Gill Sans MT" panose="020B0502020104020203" pitchFamily="34" charset="0"/>
              <a:ea typeface="Times New Roman" panose="02020603050405020304" pitchFamily="18" charset="0"/>
            </a:endParaRPr>
          </a:p>
          <a:p>
            <a:pPr marL="0" marR="0" lvl="0" indent="0" algn="just">
              <a:spcBef>
                <a:spcPts val="0"/>
              </a:spcBef>
              <a:spcAft>
                <a:spcPts val="0"/>
              </a:spcAft>
              <a:buNone/>
              <a:tabLst>
                <a:tab pos="228600" algn="l"/>
              </a:tabLst>
            </a:pPr>
            <a:endParaRPr lang="en-US" sz="1800" i="1" dirty="0">
              <a:latin typeface="Gill Sans MT" panose="020B0502020104020203" pitchFamily="34" charset="0"/>
              <a:ea typeface="Times New Roman" panose="02020603050405020304" pitchFamily="18" charset="0"/>
            </a:endParaRPr>
          </a:p>
          <a:p>
            <a:pPr marL="0" marR="0" lvl="0" indent="0" algn="just">
              <a:spcBef>
                <a:spcPts val="0"/>
              </a:spcBef>
              <a:spcAft>
                <a:spcPts val="0"/>
              </a:spcAft>
              <a:buNone/>
              <a:tabLst>
                <a:tab pos="228600" algn="l"/>
              </a:tabLst>
            </a:pPr>
            <a:endParaRPr lang="en-US" sz="1800" i="1" dirty="0">
              <a:effectLst/>
              <a:latin typeface="Gill Sans MT" panose="020B0502020104020203" pitchFamily="34" charset="0"/>
              <a:ea typeface="Times New Roman" panose="02020603050405020304" pitchFamily="18" charset="0"/>
            </a:endParaRPr>
          </a:p>
          <a:p>
            <a:pPr marL="0" marR="0" lvl="0" indent="0" algn="just">
              <a:spcBef>
                <a:spcPts val="0"/>
              </a:spcBef>
              <a:spcAft>
                <a:spcPts val="0"/>
              </a:spcAft>
              <a:buNone/>
              <a:tabLst>
                <a:tab pos="228600" algn="l"/>
              </a:tabLst>
            </a:pPr>
            <a:endParaRPr lang="en-US" sz="1800" i="1" dirty="0">
              <a:latin typeface="Gill Sans MT" panose="020B0502020104020203" pitchFamily="34" charset="0"/>
              <a:ea typeface="Times New Roman" panose="02020603050405020304" pitchFamily="18" charset="0"/>
            </a:endParaRPr>
          </a:p>
          <a:p>
            <a:pPr marL="0" marR="0" lvl="0" indent="0" algn="just">
              <a:spcBef>
                <a:spcPts val="0"/>
              </a:spcBef>
              <a:spcAft>
                <a:spcPts val="0"/>
              </a:spcAft>
              <a:buNone/>
              <a:tabLst>
                <a:tab pos="228600" algn="l"/>
              </a:tabLst>
            </a:pPr>
            <a:endParaRPr lang="en-US" i="1" dirty="0">
              <a:effectLst/>
              <a:latin typeface="Gill Sans MT" panose="020B0502020104020203" pitchFamily="34" charset="0"/>
              <a:ea typeface="Times New Roman" panose="02020603050405020304" pitchFamily="18" charset="0"/>
            </a:endParaRPr>
          </a:p>
          <a:p>
            <a:pPr marL="0" marR="0" lvl="0" indent="0" algn="just">
              <a:spcBef>
                <a:spcPts val="0"/>
              </a:spcBef>
              <a:spcAft>
                <a:spcPts val="0"/>
              </a:spcAft>
              <a:buNone/>
              <a:tabLst>
                <a:tab pos="228600" algn="l"/>
              </a:tabLst>
            </a:pPr>
            <a:endParaRPr lang="en-US" i="1" dirty="0">
              <a:latin typeface="Gill Sans MT" panose="020B0502020104020203" pitchFamily="34" charset="0"/>
              <a:ea typeface="Times New Roman" panose="02020603050405020304" pitchFamily="18" charset="0"/>
            </a:endParaRPr>
          </a:p>
          <a:p>
            <a:pPr marL="0" marR="0" lvl="0" indent="0" algn="just">
              <a:spcBef>
                <a:spcPts val="0"/>
              </a:spcBef>
              <a:spcAft>
                <a:spcPts val="0"/>
              </a:spcAft>
              <a:buNone/>
              <a:tabLst>
                <a:tab pos="228600" algn="l"/>
              </a:tabLst>
            </a:pPr>
            <a:endParaRPr lang="en-US" i="1" dirty="0">
              <a:effectLst/>
              <a:latin typeface="Gill Sans MT" panose="020B0502020104020203" pitchFamily="34" charset="0"/>
              <a:ea typeface="Times New Roman" panose="02020603050405020304" pitchFamily="18" charset="0"/>
            </a:endParaRPr>
          </a:p>
          <a:p>
            <a:pPr marL="0" marR="0" lvl="0" indent="0" algn="just">
              <a:spcBef>
                <a:spcPts val="0"/>
              </a:spcBef>
              <a:spcAft>
                <a:spcPts val="0"/>
              </a:spcAft>
              <a:buNone/>
              <a:tabLst>
                <a:tab pos="228600" algn="l"/>
              </a:tabLst>
            </a:pPr>
            <a:endParaRPr lang="en-US" i="1" dirty="0">
              <a:latin typeface="Gill Sans MT" panose="020B0502020104020203" pitchFamily="34" charset="0"/>
              <a:ea typeface="Times New Roman" panose="02020603050405020304" pitchFamily="18" charset="0"/>
            </a:endParaRPr>
          </a:p>
          <a:p>
            <a:pPr marL="0" indent="0" algn="just">
              <a:buNone/>
              <a:tabLst>
                <a:tab pos="228600" algn="l"/>
              </a:tabLst>
            </a:pPr>
            <a:r>
              <a:rPr lang="en-US" dirty="0">
                <a:effectLst/>
                <a:latin typeface="Gill Sans MT" panose="020B0502020104020203" pitchFamily="34" charset="0"/>
                <a:ea typeface="Times New Roman" panose="02020603050405020304" pitchFamily="18" charset="0"/>
              </a:rPr>
              <a:t>Have any of the key personnel or leadership of this organization been terminated or resigned in lieu of termination for any misconduct, including fraud or sexual harassment? If yes, please list name and title.</a:t>
            </a:r>
            <a:endParaRPr lang="en-US"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tabLst>
                <a:tab pos="228600" algn="l"/>
              </a:tabLst>
            </a:pPr>
            <a:endParaRPr lang="en-US" sz="1800" dirty="0">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0F508295-A10B-89F6-2CBB-FB2C85765AE3}"/>
              </a:ext>
            </a:extLst>
          </p:cNvPr>
          <p:cNvGraphicFramePr>
            <a:graphicFrameLocks noGrp="1"/>
          </p:cNvGraphicFramePr>
          <p:nvPr>
            <p:extLst>
              <p:ext uri="{D42A27DB-BD31-4B8C-83A1-F6EECF244321}">
                <p14:modId xmlns:p14="http://schemas.microsoft.com/office/powerpoint/2010/main" val="3429806635"/>
              </p:ext>
            </p:extLst>
          </p:nvPr>
        </p:nvGraphicFramePr>
        <p:xfrm>
          <a:off x="146304" y="1216153"/>
          <a:ext cx="8769096" cy="2569465"/>
        </p:xfrm>
        <a:graphic>
          <a:graphicData uri="http://schemas.openxmlformats.org/drawingml/2006/table">
            <a:tbl>
              <a:tblPr firstRow="1" firstCol="1" bandRow="1">
                <a:tableStyleId>{5C22544A-7EE6-4342-B048-85BDC9FD1C3A}</a:tableStyleId>
              </a:tblPr>
              <a:tblGrid>
                <a:gridCol w="2191804">
                  <a:extLst>
                    <a:ext uri="{9D8B030D-6E8A-4147-A177-3AD203B41FA5}">
                      <a16:colId xmlns:a16="http://schemas.microsoft.com/office/drawing/2014/main" val="1232701480"/>
                    </a:ext>
                  </a:extLst>
                </a:gridCol>
                <a:gridCol w="2191804">
                  <a:extLst>
                    <a:ext uri="{9D8B030D-6E8A-4147-A177-3AD203B41FA5}">
                      <a16:colId xmlns:a16="http://schemas.microsoft.com/office/drawing/2014/main" val="1061007894"/>
                    </a:ext>
                  </a:extLst>
                </a:gridCol>
                <a:gridCol w="2192744">
                  <a:extLst>
                    <a:ext uri="{9D8B030D-6E8A-4147-A177-3AD203B41FA5}">
                      <a16:colId xmlns:a16="http://schemas.microsoft.com/office/drawing/2014/main" val="742181175"/>
                    </a:ext>
                  </a:extLst>
                </a:gridCol>
                <a:gridCol w="2192744">
                  <a:extLst>
                    <a:ext uri="{9D8B030D-6E8A-4147-A177-3AD203B41FA5}">
                      <a16:colId xmlns:a16="http://schemas.microsoft.com/office/drawing/2014/main" val="4274310226"/>
                    </a:ext>
                  </a:extLst>
                </a:gridCol>
              </a:tblGrid>
              <a:tr h="478180">
                <a:tc>
                  <a:txBody>
                    <a:bodyPr/>
                    <a:lstStyle/>
                    <a:p>
                      <a:pPr marL="0" marR="0" algn="ctr">
                        <a:spcBef>
                          <a:spcPts val="0"/>
                        </a:spcBef>
                        <a:spcAft>
                          <a:spcPts val="0"/>
                        </a:spcAft>
                      </a:pPr>
                      <a:r>
                        <a:rPr lang="en-US" sz="1200" dirty="0">
                          <a:solidFill>
                            <a:schemeClr val="tx1"/>
                          </a:solidFill>
                          <a:effectLst/>
                        </a:rPr>
                        <a:t>Team Member Name</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5"/>
                    </a:solidFill>
                  </a:tcPr>
                </a:tc>
                <a:tc>
                  <a:txBody>
                    <a:bodyPr/>
                    <a:lstStyle/>
                    <a:p>
                      <a:pPr marL="0" marR="0" algn="ctr">
                        <a:spcBef>
                          <a:spcPts val="0"/>
                        </a:spcBef>
                        <a:spcAft>
                          <a:spcPts val="0"/>
                        </a:spcAft>
                      </a:pPr>
                      <a:r>
                        <a:rPr lang="en-US" sz="1200" dirty="0">
                          <a:solidFill>
                            <a:schemeClr val="tx1"/>
                          </a:solidFill>
                          <a:effectLst/>
                        </a:rPr>
                        <a:t>Project Role</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5"/>
                    </a:solidFill>
                  </a:tcPr>
                </a:tc>
                <a:tc>
                  <a:txBody>
                    <a:bodyPr/>
                    <a:lstStyle/>
                    <a:p>
                      <a:pPr marL="0" marR="0" algn="ctr">
                        <a:spcBef>
                          <a:spcPts val="0"/>
                        </a:spcBef>
                        <a:spcAft>
                          <a:spcPts val="0"/>
                        </a:spcAft>
                      </a:pPr>
                      <a:r>
                        <a:rPr lang="en-US" sz="1200" dirty="0">
                          <a:solidFill>
                            <a:schemeClr val="tx1"/>
                          </a:solidFill>
                          <a:effectLst/>
                        </a:rPr>
                        <a:t>Past Experience in Similar Roles</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5"/>
                    </a:solidFill>
                  </a:tcPr>
                </a:tc>
                <a:tc>
                  <a:txBody>
                    <a:bodyPr/>
                    <a:lstStyle/>
                    <a:p>
                      <a:pPr marL="0" marR="0" algn="ctr">
                        <a:spcBef>
                          <a:spcPts val="0"/>
                        </a:spcBef>
                        <a:spcAft>
                          <a:spcPts val="0"/>
                        </a:spcAft>
                      </a:pPr>
                      <a:r>
                        <a:rPr lang="en-US" sz="1200" dirty="0">
                          <a:solidFill>
                            <a:schemeClr val="tx1"/>
                          </a:solidFill>
                          <a:effectLst/>
                        </a:rPr>
                        <a:t>Key Project Tasks &amp; Scope of Work</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solidFill>
                      <a:schemeClr val="accent5"/>
                    </a:solidFill>
                  </a:tcPr>
                </a:tc>
                <a:extLst>
                  <a:ext uri="{0D108BD9-81ED-4DB2-BD59-A6C34878D82A}">
                    <a16:rowId xmlns:a16="http://schemas.microsoft.com/office/drawing/2014/main" val="4119689425"/>
                  </a:ext>
                </a:extLst>
              </a:tr>
              <a:tr h="418257">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2348921057"/>
                  </a:ext>
                </a:extLst>
              </a:tr>
              <a:tr h="418257">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1418653771"/>
                  </a:ext>
                </a:extLst>
              </a:tr>
              <a:tr h="418257">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3994533905"/>
                  </a:ext>
                </a:extLst>
              </a:tr>
              <a:tr h="418257">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123906553"/>
                  </a:ext>
                </a:extLst>
              </a:tr>
              <a:tr h="418257">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a:solidFill>
                            <a:schemeClr val="tx1"/>
                          </a:solidFill>
                          <a:effectLst/>
                        </a:rPr>
                        <a:t> </a:t>
                      </a:r>
                      <a:endParaRPr lang="en-US" sz="12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tc>
                  <a:txBody>
                    <a:bodyPr/>
                    <a:lstStyle/>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chemeClr val="accent5"/>
                    </a:solidFill>
                  </a:tcPr>
                </a:tc>
                <a:extLst>
                  <a:ext uri="{0D108BD9-81ED-4DB2-BD59-A6C34878D82A}">
                    <a16:rowId xmlns:a16="http://schemas.microsoft.com/office/drawing/2014/main" val="2447616518"/>
                  </a:ext>
                </a:extLst>
              </a:tr>
            </a:tbl>
          </a:graphicData>
        </a:graphic>
      </p:graphicFrame>
    </p:spTree>
    <p:extLst>
      <p:ext uri="{BB962C8B-B14F-4D97-AF65-F5344CB8AC3E}">
        <p14:creationId xmlns:p14="http://schemas.microsoft.com/office/powerpoint/2010/main" val="405781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0830C-5AE4-1E84-3B86-3A9F1C9E2B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3" name="Title 2">
            <a:extLst>
              <a:ext uri="{FF2B5EF4-FFF2-40B4-BE49-F238E27FC236}">
                <a16:creationId xmlns:a16="http://schemas.microsoft.com/office/drawing/2014/main" id="{D74067E4-0A9A-A7CE-7693-F7D6B1284816}"/>
              </a:ext>
            </a:extLst>
          </p:cNvPr>
          <p:cNvSpPr>
            <a:spLocks noGrp="1"/>
          </p:cNvSpPr>
          <p:nvPr>
            <p:ph type="title"/>
          </p:nvPr>
        </p:nvSpPr>
        <p:spPr>
          <a:xfrm>
            <a:off x="685800" y="215294"/>
            <a:ext cx="7772400" cy="461665"/>
          </a:xfrm>
        </p:spPr>
        <p:txBody>
          <a:bodyPr/>
          <a:lstStyle/>
          <a:p>
            <a:r>
              <a:rPr lang="en-US" dirty="0"/>
              <a:t>Cover Page</a:t>
            </a:r>
          </a:p>
        </p:txBody>
      </p:sp>
      <p:graphicFrame>
        <p:nvGraphicFramePr>
          <p:cNvPr id="5" name="Table 5">
            <a:extLst>
              <a:ext uri="{FF2B5EF4-FFF2-40B4-BE49-F238E27FC236}">
                <a16:creationId xmlns:a16="http://schemas.microsoft.com/office/drawing/2014/main" id="{8A7CDFF1-0A96-0E56-637B-A424368135F7}"/>
              </a:ext>
            </a:extLst>
          </p:cNvPr>
          <p:cNvGraphicFramePr>
            <a:graphicFrameLocks noGrp="1"/>
          </p:cNvGraphicFramePr>
          <p:nvPr>
            <p:extLst>
              <p:ext uri="{D42A27DB-BD31-4B8C-83A1-F6EECF244321}">
                <p14:modId xmlns:p14="http://schemas.microsoft.com/office/powerpoint/2010/main" val="2476293643"/>
              </p:ext>
            </p:extLst>
          </p:nvPr>
        </p:nvGraphicFramePr>
        <p:xfrm>
          <a:off x="787177" y="633276"/>
          <a:ext cx="7458326" cy="3751815"/>
        </p:xfrm>
        <a:graphic>
          <a:graphicData uri="http://schemas.openxmlformats.org/drawingml/2006/table">
            <a:tbl>
              <a:tblPr firstRow="1" bandRow="1">
                <a:tableStyleId>{5C22544A-7EE6-4342-B048-85BDC9FD1C3A}</a:tableStyleId>
              </a:tblPr>
              <a:tblGrid>
                <a:gridCol w="3729163">
                  <a:extLst>
                    <a:ext uri="{9D8B030D-6E8A-4147-A177-3AD203B41FA5}">
                      <a16:colId xmlns:a16="http://schemas.microsoft.com/office/drawing/2014/main" val="2729483735"/>
                    </a:ext>
                  </a:extLst>
                </a:gridCol>
                <a:gridCol w="3729163">
                  <a:extLst>
                    <a:ext uri="{9D8B030D-6E8A-4147-A177-3AD203B41FA5}">
                      <a16:colId xmlns:a16="http://schemas.microsoft.com/office/drawing/2014/main" val="4030637057"/>
                    </a:ext>
                  </a:extLst>
                </a:gridCol>
              </a:tblGrid>
              <a:tr h="201498">
                <a:tc gridSpan="2">
                  <a:txBody>
                    <a:bodyPr/>
                    <a:lstStyle/>
                    <a:p>
                      <a:endParaRPr lang="en-US" sz="900" dirty="0"/>
                    </a:p>
                  </a:txBody>
                  <a:tcPr/>
                </a:tc>
                <a:tc hMerge="1">
                  <a:txBody>
                    <a:bodyPr/>
                    <a:lstStyle/>
                    <a:p>
                      <a:endParaRPr lang="en-US" dirty="0"/>
                    </a:p>
                  </a:txBody>
                  <a:tcPr/>
                </a:tc>
                <a:extLst>
                  <a:ext uri="{0D108BD9-81ED-4DB2-BD59-A6C34878D82A}">
                    <a16:rowId xmlns:a16="http://schemas.microsoft.com/office/drawing/2014/main" val="2641792686"/>
                  </a:ext>
                </a:extLst>
              </a:tr>
              <a:tr h="412405">
                <a:tc>
                  <a:txBody>
                    <a:bodyPr/>
                    <a:lstStyle/>
                    <a:p>
                      <a:r>
                        <a:rPr lang="en-US" dirty="0"/>
                        <a:t>Project/Activity Title</a:t>
                      </a:r>
                    </a:p>
                  </a:txBody>
                  <a:tcPr/>
                </a:tc>
                <a:tc>
                  <a:txBody>
                    <a:bodyPr/>
                    <a:lstStyle/>
                    <a:p>
                      <a:endParaRPr lang="en-US" dirty="0"/>
                    </a:p>
                  </a:txBody>
                  <a:tcPr/>
                </a:tc>
                <a:extLst>
                  <a:ext uri="{0D108BD9-81ED-4DB2-BD59-A6C34878D82A}">
                    <a16:rowId xmlns:a16="http://schemas.microsoft.com/office/drawing/2014/main" val="3427782223"/>
                  </a:ext>
                </a:extLst>
              </a:tr>
              <a:tr h="412405">
                <a:tc>
                  <a:txBody>
                    <a:bodyPr/>
                    <a:lstStyle/>
                    <a:p>
                      <a:r>
                        <a:rPr lang="en-US" dirty="0"/>
                        <a:t>Name of Organization</a:t>
                      </a:r>
                    </a:p>
                  </a:txBody>
                  <a:tcPr/>
                </a:tc>
                <a:tc>
                  <a:txBody>
                    <a:bodyPr/>
                    <a:lstStyle/>
                    <a:p>
                      <a:endParaRPr lang="en-US"/>
                    </a:p>
                  </a:txBody>
                  <a:tcPr/>
                </a:tc>
                <a:extLst>
                  <a:ext uri="{0D108BD9-81ED-4DB2-BD59-A6C34878D82A}">
                    <a16:rowId xmlns:a16="http://schemas.microsoft.com/office/drawing/2014/main" val="4264436807"/>
                  </a:ext>
                </a:extLst>
              </a:tr>
              <a:tr h="456729">
                <a:tc>
                  <a:txBody>
                    <a:bodyPr/>
                    <a:lstStyle/>
                    <a:p>
                      <a:r>
                        <a:rPr lang="en-US" dirty="0"/>
                        <a:t>Legal Representative (name, title and contact details)</a:t>
                      </a:r>
                    </a:p>
                  </a:txBody>
                  <a:tcPr/>
                </a:tc>
                <a:tc>
                  <a:txBody>
                    <a:bodyPr/>
                    <a:lstStyle/>
                    <a:p>
                      <a:endParaRPr lang="en-US" dirty="0"/>
                    </a:p>
                  </a:txBody>
                  <a:tcPr/>
                </a:tc>
                <a:extLst>
                  <a:ext uri="{0D108BD9-81ED-4DB2-BD59-A6C34878D82A}">
                    <a16:rowId xmlns:a16="http://schemas.microsoft.com/office/drawing/2014/main" val="3863534609"/>
                  </a:ext>
                </a:extLst>
              </a:tr>
              <a:tr h="456729">
                <a:tc>
                  <a:txBody>
                    <a:bodyPr/>
                    <a:lstStyle/>
                    <a:p>
                      <a:r>
                        <a:rPr lang="en-US" dirty="0"/>
                        <a:t>Country of legal registration of your organization</a:t>
                      </a:r>
                    </a:p>
                  </a:txBody>
                  <a:tcPr/>
                </a:tc>
                <a:tc>
                  <a:txBody>
                    <a:bodyPr/>
                    <a:lstStyle/>
                    <a:p>
                      <a:endParaRPr lang="en-US" dirty="0"/>
                    </a:p>
                  </a:txBody>
                  <a:tcPr/>
                </a:tc>
                <a:extLst>
                  <a:ext uri="{0D108BD9-81ED-4DB2-BD59-A6C34878D82A}">
                    <a16:rowId xmlns:a16="http://schemas.microsoft.com/office/drawing/2014/main" val="2523151368"/>
                  </a:ext>
                </a:extLst>
              </a:tr>
              <a:tr h="412405">
                <a:tc>
                  <a:txBody>
                    <a:bodyPr/>
                    <a:lstStyle/>
                    <a:p>
                      <a:r>
                        <a:rPr lang="en-US" dirty="0"/>
                        <a:t>Geographic location of proposed activity</a:t>
                      </a:r>
                    </a:p>
                  </a:txBody>
                  <a:tcPr/>
                </a:tc>
                <a:tc>
                  <a:txBody>
                    <a:bodyPr/>
                    <a:lstStyle/>
                    <a:p>
                      <a:endParaRPr lang="en-US"/>
                    </a:p>
                  </a:txBody>
                  <a:tcPr/>
                </a:tc>
                <a:extLst>
                  <a:ext uri="{0D108BD9-81ED-4DB2-BD59-A6C34878D82A}">
                    <a16:rowId xmlns:a16="http://schemas.microsoft.com/office/drawing/2014/main" val="3203296207"/>
                  </a:ext>
                </a:extLst>
              </a:tr>
              <a:tr h="644794">
                <a:tc>
                  <a:txBody>
                    <a:bodyPr/>
                    <a:lstStyle/>
                    <a:p>
                      <a:r>
                        <a:rPr lang="en-US" dirty="0"/>
                        <a:t>Point of Contact if different from Legal Representative (name, title, and contact details)</a:t>
                      </a:r>
                    </a:p>
                  </a:txBody>
                  <a:tcPr/>
                </a:tc>
                <a:tc>
                  <a:txBody>
                    <a:bodyPr/>
                    <a:lstStyle/>
                    <a:p>
                      <a:endParaRPr lang="en-US" dirty="0"/>
                    </a:p>
                  </a:txBody>
                  <a:tcPr/>
                </a:tc>
                <a:extLst>
                  <a:ext uri="{0D108BD9-81ED-4DB2-BD59-A6C34878D82A}">
                    <a16:rowId xmlns:a16="http://schemas.microsoft.com/office/drawing/2014/main" val="1164328096"/>
                  </a:ext>
                </a:extLst>
              </a:tr>
              <a:tr h="456729">
                <a:tc>
                  <a:txBody>
                    <a:bodyPr/>
                    <a:lstStyle/>
                    <a:p>
                      <a:r>
                        <a:rPr lang="en-US" dirty="0"/>
                        <a:t>Unique Entity Identifier (UEI) and Tax ID Number (TIN)</a:t>
                      </a:r>
                    </a:p>
                  </a:txBody>
                  <a:tcPr/>
                </a:tc>
                <a:tc>
                  <a:txBody>
                    <a:bodyPr/>
                    <a:lstStyle/>
                    <a:p>
                      <a:endParaRPr lang="en-US" dirty="0"/>
                    </a:p>
                  </a:txBody>
                  <a:tcPr/>
                </a:tc>
                <a:extLst>
                  <a:ext uri="{0D108BD9-81ED-4DB2-BD59-A6C34878D82A}">
                    <a16:rowId xmlns:a16="http://schemas.microsoft.com/office/drawing/2014/main" val="3868598374"/>
                  </a:ext>
                </a:extLst>
              </a:tr>
            </a:tbl>
          </a:graphicData>
        </a:graphic>
      </p:graphicFrame>
    </p:spTree>
    <p:extLst>
      <p:ext uri="{BB962C8B-B14F-4D97-AF65-F5344CB8AC3E}">
        <p14:creationId xmlns:p14="http://schemas.microsoft.com/office/powerpoint/2010/main" val="159400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36266" y="-5037"/>
            <a:ext cx="7772400" cy="461665"/>
          </a:xfrm>
        </p:spPr>
        <p:txBody>
          <a:bodyPr/>
          <a:lstStyle/>
          <a:p>
            <a:r>
              <a:rPr lang="en-US" dirty="0"/>
              <a:t>Organization Information</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49694" y="456628"/>
            <a:ext cx="8305800" cy="3881734"/>
          </a:xfrm>
        </p:spPr>
        <p:txBody>
          <a:bodyPr/>
          <a:lstStyle/>
          <a:p>
            <a:pPr marL="0" marR="0" lvl="0" indent="0" algn="just">
              <a:spcBef>
                <a:spcPts val="0"/>
              </a:spcBef>
              <a:spcAft>
                <a:spcPts val="0"/>
              </a:spcAft>
              <a:buNone/>
              <a:tabLst>
                <a:tab pos="228600" algn="l"/>
              </a:tabLst>
            </a:pPr>
            <a:r>
              <a:rPr lang="en-US" sz="1500" kern="1200" dirty="0"/>
              <a:t>1. Date organization was founded and confirm the origination is legally registered and recognized under the laws of Pakistan and legally allowed to implement the proposed project activities. </a:t>
            </a:r>
          </a:p>
          <a:p>
            <a:pPr marL="0" marR="0" lvl="0" indent="0" algn="just">
              <a:spcBef>
                <a:spcPts val="0"/>
              </a:spcBef>
              <a:spcAft>
                <a:spcPts val="0"/>
              </a:spcAft>
              <a:buNone/>
              <a:tabLst>
                <a:tab pos="228600" algn="l"/>
              </a:tabLst>
            </a:pPr>
            <a:endParaRPr lang="en-US" sz="1500" kern="1200" dirty="0"/>
          </a:p>
          <a:p>
            <a:pPr marL="0" marR="0" lvl="0" indent="0" algn="just">
              <a:spcBef>
                <a:spcPts val="0"/>
              </a:spcBef>
              <a:spcAft>
                <a:spcPts val="0"/>
              </a:spcAft>
              <a:buNone/>
              <a:tabLst>
                <a:tab pos="228600" algn="l"/>
              </a:tabLst>
            </a:pPr>
            <a:endParaRPr lang="en-US" sz="1500" kern="1200" dirty="0"/>
          </a:p>
          <a:p>
            <a:pPr marL="0" marR="0" lvl="0" indent="0" algn="just">
              <a:spcBef>
                <a:spcPts val="0"/>
              </a:spcBef>
              <a:spcAft>
                <a:spcPts val="0"/>
              </a:spcAft>
              <a:buNone/>
              <a:tabLst>
                <a:tab pos="228600" algn="l"/>
              </a:tabLst>
            </a:pPr>
            <a:endParaRPr lang="en-US" sz="1500" kern="1200" dirty="0"/>
          </a:p>
          <a:p>
            <a:pPr marL="0" marR="0" lvl="0" indent="0" algn="just">
              <a:spcBef>
                <a:spcPts val="0"/>
              </a:spcBef>
              <a:spcAft>
                <a:spcPts val="0"/>
              </a:spcAft>
              <a:buNone/>
              <a:tabLst>
                <a:tab pos="228600" algn="l"/>
              </a:tabLst>
            </a:pPr>
            <a:endParaRPr lang="en-US" sz="1500" kern="1200" dirty="0"/>
          </a:p>
          <a:p>
            <a:pPr marL="0" indent="0" algn="just">
              <a:buNone/>
              <a:tabLst>
                <a:tab pos="228600" algn="l"/>
              </a:tabLst>
            </a:pPr>
            <a:r>
              <a:rPr lang="en-US" sz="1500" kern="1200" dirty="0"/>
              <a:t>2. Briefly describe the organization, its purpose, and past related experience:</a:t>
            </a:r>
          </a:p>
          <a:p>
            <a:pPr marL="0" marR="0" lvl="0" indent="0" algn="just">
              <a:spcBef>
                <a:spcPts val="0"/>
              </a:spcBef>
              <a:spcAft>
                <a:spcPts val="0"/>
              </a:spcAft>
              <a:buNone/>
              <a:tabLst>
                <a:tab pos="228600" algn="l"/>
              </a:tabLs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34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146621" y="74477"/>
            <a:ext cx="7772400" cy="461665"/>
          </a:xfrm>
        </p:spPr>
        <p:txBody>
          <a:bodyPr/>
          <a:lstStyle/>
          <a:p>
            <a:r>
              <a:rPr lang="en-US" dirty="0"/>
              <a:t>Executive Summary</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232581" y="536142"/>
            <a:ext cx="8759018" cy="1586858"/>
          </a:xfrm>
        </p:spPr>
        <p:txBody>
          <a:bodyPr/>
          <a:lstStyle/>
          <a:p>
            <a:pPr marL="0" indent="0" algn="just">
              <a:buNone/>
              <a:tabLst>
                <a:tab pos="228600" algn="l"/>
              </a:tabLst>
            </a:pPr>
            <a:r>
              <a:rPr lang="en-US" sz="1500" kern="1200" dirty="0"/>
              <a:t>Insert executive summary text and concept here.</a:t>
            </a:r>
          </a:p>
        </p:txBody>
      </p:sp>
      <p:sp>
        <p:nvSpPr>
          <p:cNvPr id="6" name="Title 2">
            <a:extLst>
              <a:ext uri="{FF2B5EF4-FFF2-40B4-BE49-F238E27FC236}">
                <a16:creationId xmlns:a16="http://schemas.microsoft.com/office/drawing/2014/main" id="{A6FD9F68-21E8-81F9-1232-52080F618AF7}"/>
              </a:ext>
            </a:extLst>
          </p:cNvPr>
          <p:cNvSpPr txBox="1">
            <a:spLocks/>
          </p:cNvSpPr>
          <p:nvPr/>
        </p:nvSpPr>
        <p:spPr>
          <a:xfrm>
            <a:off x="146621" y="2153764"/>
            <a:ext cx="7772400" cy="461665"/>
          </a:xfrm>
          <a:prstGeom prst="rect">
            <a:avLst/>
          </a:prstGeom>
          <a:noFill/>
          <a:ln>
            <a:noFill/>
          </a:ln>
        </p:spPr>
        <p:txBody>
          <a:bodyPr spcFirstLastPara="1" wrap="square" lIns="91425" tIns="45700" rIns="91425"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A0C2F"/>
              </a:buClr>
              <a:buSzPts val="1800"/>
              <a:buFont typeface="Gill Sans"/>
              <a:buNone/>
              <a:defRPr sz="24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US" kern="0" dirty="0"/>
              <a:t>Pilot Activity Title and Selected Priority Area</a:t>
            </a:r>
          </a:p>
        </p:txBody>
      </p:sp>
      <p:sp>
        <p:nvSpPr>
          <p:cNvPr id="7" name="Text Placeholder 3">
            <a:extLst>
              <a:ext uri="{FF2B5EF4-FFF2-40B4-BE49-F238E27FC236}">
                <a16:creationId xmlns:a16="http://schemas.microsoft.com/office/drawing/2014/main" id="{8A791A87-E96A-24EF-3AB2-FBDD6DB5F245}"/>
              </a:ext>
            </a:extLst>
          </p:cNvPr>
          <p:cNvSpPr txBox="1">
            <a:spLocks/>
          </p:cNvSpPr>
          <p:nvPr/>
        </p:nvSpPr>
        <p:spPr>
          <a:xfrm>
            <a:off x="232580" y="2615429"/>
            <a:ext cx="8759019" cy="158685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42900" algn="l" rtl="0">
              <a:lnSpc>
                <a:spcPct val="100000"/>
              </a:lnSpc>
              <a:spcBef>
                <a:spcPts val="800"/>
              </a:spcBef>
              <a:spcAft>
                <a:spcPts val="0"/>
              </a:spcAft>
              <a:buClr>
                <a:srgbClr val="6C6463"/>
              </a:buClr>
              <a:buSzPts val="18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42900" algn="l" rtl="0">
              <a:lnSpc>
                <a:spcPct val="100000"/>
              </a:lnSpc>
              <a:spcBef>
                <a:spcPts val="360"/>
              </a:spcBef>
              <a:spcAft>
                <a:spcPts val="0"/>
              </a:spcAft>
              <a:buClr>
                <a:srgbClr val="6C6463"/>
              </a:buClr>
              <a:buSzPts val="1800"/>
              <a:buFont typeface="Arial"/>
              <a:buChar char="–"/>
              <a:defRPr sz="1600" b="0" i="0" u="none" strike="noStrike" cap="none">
                <a:solidFill>
                  <a:srgbClr val="6C6463"/>
                </a:solidFill>
                <a:latin typeface="Gill Sans"/>
                <a:ea typeface="Gill Sans"/>
                <a:cs typeface="Gill Sans"/>
                <a:sym typeface="Gill Sans"/>
              </a:defRPr>
            </a:lvl4pPr>
            <a:lvl5pPr marL="2286000" marR="0" lvl="4" indent="-342900" algn="l" rtl="0">
              <a:lnSpc>
                <a:spcPct val="100000"/>
              </a:lnSpc>
              <a:spcBef>
                <a:spcPts val="360"/>
              </a:spcBef>
              <a:spcAft>
                <a:spcPts val="0"/>
              </a:spcAft>
              <a:buClr>
                <a:srgbClr val="6C6463"/>
              </a:buClr>
              <a:buSzPts val="1800"/>
              <a:buFont typeface="Arial"/>
              <a:buChar char="»"/>
              <a:defRPr sz="1400" b="0" i="0" u="none" strike="noStrike" cap="none">
                <a:solidFill>
                  <a:srgbClr val="6C6463"/>
                </a:solidFill>
                <a:latin typeface="Gill Sans"/>
                <a:ea typeface="Gill Sans"/>
                <a:cs typeface="Gill Sans"/>
                <a:sym typeface="Gill San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Gill Sans"/>
                <a:ea typeface="Gill Sans"/>
                <a:cs typeface="Gill Sans"/>
                <a:sym typeface="Gill Sans"/>
              </a:defRPr>
            </a:lvl9pPr>
          </a:lstStyle>
          <a:p>
            <a:pPr marL="0" indent="0" algn="just" defTabSz="914400">
              <a:buNone/>
              <a:tabLst>
                <a:tab pos="228600" algn="l"/>
              </a:tabLst>
            </a:pPr>
            <a:r>
              <a:rPr lang="en-US" sz="1500" dirty="0"/>
              <a:t>Mention the pilot activity title and selected priority area from Addendum 003. Kindly also explain the reason of selecting the respective priority area.</a:t>
            </a:r>
          </a:p>
          <a:p>
            <a:pPr marL="0" indent="0" algn="just" defTabSz="914400">
              <a:buFont typeface="Arial"/>
              <a:buNone/>
              <a:tabLst>
                <a:tab pos="228600" algn="l"/>
              </a:tabLst>
            </a:pPr>
            <a:endParaRPr lang="en-US" sz="1800" kern="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075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91633" y="225723"/>
            <a:ext cx="7772400" cy="461665"/>
          </a:xfrm>
        </p:spPr>
        <p:txBody>
          <a:bodyPr/>
          <a:lstStyle/>
          <a:p>
            <a:r>
              <a:rPr lang="en-US" dirty="0"/>
              <a:t>Feasibility and Impact</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168966" y="687388"/>
            <a:ext cx="8822634" cy="3809999"/>
          </a:xfrm>
        </p:spPr>
        <p:txBody>
          <a:bodyPr>
            <a:normAutofit/>
          </a:bodyPr>
          <a:lstStyle/>
          <a:p>
            <a:pPr marL="0" marR="0" lvl="0" indent="0" algn="just">
              <a:spcBef>
                <a:spcPts val="0"/>
              </a:spcBef>
              <a:spcAft>
                <a:spcPts val="0"/>
              </a:spcAft>
              <a:buNone/>
              <a:tabLst>
                <a:tab pos="228600" algn="l"/>
                <a:tab pos="1371600" algn="l"/>
              </a:tabLst>
            </a:pPr>
            <a:r>
              <a:rPr lang="en-US" sz="1500" dirty="0"/>
              <a:t>Describe the proposed pilot activity and expected results in detail, keeping in mind the merit criteria contained in the Concept Note Merit Review Criteria section of the solicitation. The proposed pilot activity should be innovative, realistic and measurable, and contribute towards reducing the livestock-based carbon footprint and increased dairy productivity. The pilot should also have the potential to be financially self-sustaining and should deliver significant outcomes to the selected priority area.</a:t>
            </a:r>
          </a:p>
          <a:p>
            <a:pPr marL="0" marR="0" lvl="0" indent="0">
              <a:spcBef>
                <a:spcPts val="0"/>
              </a:spcBef>
              <a:spcAft>
                <a:spcPts val="0"/>
              </a:spcAft>
              <a:buNone/>
              <a:tabLst>
                <a:tab pos="228600" algn="l"/>
                <a:tab pos="1371600" algn="l"/>
              </a:tabLst>
            </a:pPr>
            <a:endParaRPr lang="en-US" sz="1800" dirty="0">
              <a:highlight>
                <a:srgbClr val="FFFF00"/>
              </a:highlight>
              <a:latin typeface="Aptos" panose="020B0004020202020204" pitchFamily="34" charset="0"/>
            </a:endParaRPr>
          </a:p>
        </p:txBody>
      </p:sp>
    </p:spTree>
    <p:extLst>
      <p:ext uri="{BB962C8B-B14F-4D97-AF65-F5344CB8AC3E}">
        <p14:creationId xmlns:p14="http://schemas.microsoft.com/office/powerpoint/2010/main" val="62417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4B5A3-EFE5-5EBC-6A6F-8F1AFADF65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Title 2">
            <a:extLst>
              <a:ext uri="{FF2B5EF4-FFF2-40B4-BE49-F238E27FC236}">
                <a16:creationId xmlns:a16="http://schemas.microsoft.com/office/drawing/2014/main" id="{6E01D951-7BB5-E8AC-6A4B-0F236F9999DD}"/>
              </a:ext>
            </a:extLst>
          </p:cNvPr>
          <p:cNvSpPr>
            <a:spLocks noGrp="1"/>
          </p:cNvSpPr>
          <p:nvPr>
            <p:ph type="title"/>
          </p:nvPr>
        </p:nvSpPr>
        <p:spPr>
          <a:xfrm>
            <a:off x="2821" y="214371"/>
            <a:ext cx="7772400" cy="461665"/>
          </a:xfrm>
        </p:spPr>
        <p:txBody>
          <a:bodyPr/>
          <a:lstStyle/>
          <a:p>
            <a:r>
              <a:rPr lang="en-US" dirty="0"/>
              <a:t>Project Implementation and Evaluation</a:t>
            </a:r>
          </a:p>
        </p:txBody>
      </p:sp>
      <p:sp>
        <p:nvSpPr>
          <p:cNvPr id="4" name="Text Placeholder 3">
            <a:extLst>
              <a:ext uri="{FF2B5EF4-FFF2-40B4-BE49-F238E27FC236}">
                <a16:creationId xmlns:a16="http://schemas.microsoft.com/office/drawing/2014/main" id="{F7080A87-86D3-345B-CDB9-11B8D3623CCB}"/>
              </a:ext>
            </a:extLst>
          </p:cNvPr>
          <p:cNvSpPr>
            <a:spLocks noGrp="1"/>
          </p:cNvSpPr>
          <p:nvPr>
            <p:ph type="body" idx="1"/>
          </p:nvPr>
        </p:nvSpPr>
        <p:spPr>
          <a:xfrm>
            <a:off x="97406" y="713592"/>
            <a:ext cx="8894193" cy="3608866"/>
          </a:xfrm>
        </p:spPr>
        <p:txBody>
          <a:bodyPr/>
          <a:lstStyle/>
          <a:p>
            <a:pPr marL="0" marR="0" lvl="0" indent="0" algn="just">
              <a:lnSpc>
                <a:spcPct val="107000"/>
              </a:lnSpc>
              <a:spcBef>
                <a:spcPts val="0"/>
              </a:spcBef>
              <a:spcAft>
                <a:spcPts val="0"/>
              </a:spcAft>
              <a:buNone/>
            </a:pPr>
            <a:r>
              <a:rPr lang="en-US" sz="1500" dirty="0"/>
              <a:t>Include a clear plan of implementation and strategy, the monitoring and evaluation approach, and the systems/processes that will be followed to measure the impact of proposed pilot interventions. Also articulate the applicant capacity relevance, experience and strengths in area of proposed pilot </a:t>
            </a:r>
            <a:r>
              <a:rPr lang="en-US" sz="1500" dirty="0" err="1"/>
              <a:t>actvities</a:t>
            </a:r>
            <a:r>
              <a:rPr lang="en-US" sz="1500" dirty="0"/>
              <a:t>.</a:t>
            </a:r>
          </a:p>
          <a:p>
            <a:pPr marL="0" marR="0" lvl="0" indent="0" algn="just">
              <a:lnSpc>
                <a:spcPct val="107000"/>
              </a:lnSpc>
              <a:spcBef>
                <a:spcPts val="0"/>
              </a:spcBef>
              <a:spcAft>
                <a:spcPts val="0"/>
              </a:spcAft>
              <a:buNone/>
            </a:pPr>
            <a:endParaRPr lang="en-US" sz="1800" dirty="0">
              <a:solidFill>
                <a:srgbClr val="000000"/>
              </a:solidFill>
              <a:latin typeface="Aptos" panose="020B0004020202020204" pitchFamily="34" charset="0"/>
              <a:ea typeface="Calibri" panose="020F0502020204030204" pitchFamily="34" charset="0"/>
            </a:endParaRPr>
          </a:p>
          <a:p>
            <a:pPr marL="0" marR="0" lvl="0" indent="0" algn="just">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9304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06F45D-A0F2-F9F7-07C5-4024209038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Title 2">
            <a:extLst>
              <a:ext uri="{FF2B5EF4-FFF2-40B4-BE49-F238E27FC236}">
                <a16:creationId xmlns:a16="http://schemas.microsoft.com/office/drawing/2014/main" id="{4BAAACD3-D60E-DE86-84DB-B915D9BB13B2}"/>
              </a:ext>
            </a:extLst>
          </p:cNvPr>
          <p:cNvSpPr>
            <a:spLocks noGrp="1"/>
          </p:cNvSpPr>
          <p:nvPr>
            <p:ph type="title"/>
          </p:nvPr>
        </p:nvSpPr>
        <p:spPr>
          <a:xfrm>
            <a:off x="2295" y="94521"/>
            <a:ext cx="7772400" cy="461665"/>
          </a:xfrm>
        </p:spPr>
        <p:txBody>
          <a:bodyPr/>
          <a:lstStyle/>
          <a:p>
            <a:r>
              <a:rPr lang="en-US" dirty="0"/>
              <a:t>Additionality and Potential Scale of Impact:</a:t>
            </a:r>
          </a:p>
        </p:txBody>
      </p:sp>
      <p:sp>
        <p:nvSpPr>
          <p:cNvPr id="4" name="Text Placeholder 3">
            <a:extLst>
              <a:ext uri="{FF2B5EF4-FFF2-40B4-BE49-F238E27FC236}">
                <a16:creationId xmlns:a16="http://schemas.microsoft.com/office/drawing/2014/main" id="{BDB1C8E4-380B-6BF9-922C-0FB245BC26E6}"/>
              </a:ext>
            </a:extLst>
          </p:cNvPr>
          <p:cNvSpPr>
            <a:spLocks noGrp="1"/>
          </p:cNvSpPr>
          <p:nvPr>
            <p:ph type="body" idx="1"/>
          </p:nvPr>
        </p:nvSpPr>
        <p:spPr>
          <a:xfrm>
            <a:off x="135172" y="708586"/>
            <a:ext cx="8856428" cy="3200400"/>
          </a:xfrm>
        </p:spPr>
        <p:txBody>
          <a:bodyPr>
            <a:normAutofit/>
          </a:bodyPr>
          <a:lstStyle/>
          <a:p>
            <a:pPr marL="127000" indent="0" algn="just">
              <a:buNone/>
            </a:pPr>
            <a:r>
              <a:rPr lang="en-US" sz="1500" dirty="0"/>
              <a:t>In one slide, please explain how this grant would be additional (e.g., mobilizing private sector investments or achieving impacts that would otherwise not occur without USAID investment) and the potential scale of dairy methane reduction, climate adaptation/mitigation, and gender equity and social inclusion impact (e.g., the possibility of replicating the model).</a:t>
            </a:r>
          </a:p>
        </p:txBody>
      </p:sp>
    </p:spTree>
    <p:extLst>
      <p:ext uri="{BB962C8B-B14F-4D97-AF65-F5344CB8AC3E}">
        <p14:creationId xmlns:p14="http://schemas.microsoft.com/office/powerpoint/2010/main" val="160916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738F1-2A8D-D517-5AC7-5986CB4BEF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24B6C0-153F-7D8A-6867-DCEA5DA5A2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Title 2">
            <a:extLst>
              <a:ext uri="{FF2B5EF4-FFF2-40B4-BE49-F238E27FC236}">
                <a16:creationId xmlns:a16="http://schemas.microsoft.com/office/drawing/2014/main" id="{C6753FA4-F799-22D1-3585-9DA0FBBEBA2E}"/>
              </a:ext>
            </a:extLst>
          </p:cNvPr>
          <p:cNvSpPr>
            <a:spLocks noGrp="1"/>
          </p:cNvSpPr>
          <p:nvPr>
            <p:ph type="title"/>
          </p:nvPr>
        </p:nvSpPr>
        <p:spPr>
          <a:xfrm>
            <a:off x="2817" y="79203"/>
            <a:ext cx="7772400" cy="461665"/>
          </a:xfrm>
        </p:spPr>
        <p:txBody>
          <a:bodyPr/>
          <a:lstStyle/>
          <a:p>
            <a:r>
              <a:rPr lang="en-US" dirty="0"/>
              <a:t>Gender and Social Inclusion Considerations</a:t>
            </a:r>
          </a:p>
        </p:txBody>
      </p:sp>
      <p:sp>
        <p:nvSpPr>
          <p:cNvPr id="4" name="Text Placeholder 3">
            <a:extLst>
              <a:ext uri="{FF2B5EF4-FFF2-40B4-BE49-F238E27FC236}">
                <a16:creationId xmlns:a16="http://schemas.microsoft.com/office/drawing/2014/main" id="{CF0FD9CC-48C9-C113-EA1D-5F2881CE1955}"/>
              </a:ext>
            </a:extLst>
          </p:cNvPr>
          <p:cNvSpPr>
            <a:spLocks noGrp="1"/>
          </p:cNvSpPr>
          <p:nvPr>
            <p:ph type="body" idx="1"/>
          </p:nvPr>
        </p:nvSpPr>
        <p:spPr>
          <a:xfrm>
            <a:off x="97403" y="753353"/>
            <a:ext cx="7772400" cy="3608866"/>
          </a:xfrm>
        </p:spPr>
        <p:txBody>
          <a:bodyPr/>
          <a:lstStyle/>
          <a:p>
            <a:pPr marL="0" indent="0">
              <a:buNone/>
              <a:tabLst>
                <a:tab pos="228600" algn="l"/>
              </a:tabLst>
            </a:pPr>
            <a:r>
              <a:rPr lang="en-US" sz="1500" dirty="0"/>
              <a:t>Include a description of how the proposed activity will engage with, consult, benefit, or be driven by local and underserved or marginalized populations, including women. As appropriate, please include any social and environmental risks and mitigation plans.</a:t>
            </a:r>
          </a:p>
          <a:p>
            <a:pPr marL="0" marR="0" lvl="0" indent="0">
              <a:spcBef>
                <a:spcPts val="0"/>
              </a:spcBef>
              <a:spcAft>
                <a:spcPts val="0"/>
              </a:spcAft>
              <a:buNone/>
              <a:tabLst>
                <a:tab pos="228600" algn="l"/>
              </a:tabLst>
            </a:pPr>
            <a:endParaRPr lang="en-US" sz="1800" dirty="0">
              <a:effectLst/>
              <a:highlight>
                <a:srgbClr val="FFFF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92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3CED34-F324-C18E-C50C-B4742AABBF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 name="Title 2">
            <a:extLst>
              <a:ext uri="{FF2B5EF4-FFF2-40B4-BE49-F238E27FC236}">
                <a16:creationId xmlns:a16="http://schemas.microsoft.com/office/drawing/2014/main" id="{F2BA91D1-BD9B-A1F4-51DC-74A34EE71B0E}"/>
              </a:ext>
            </a:extLst>
          </p:cNvPr>
          <p:cNvSpPr>
            <a:spLocks noGrp="1"/>
          </p:cNvSpPr>
          <p:nvPr>
            <p:ph type="title"/>
          </p:nvPr>
        </p:nvSpPr>
        <p:spPr>
          <a:xfrm>
            <a:off x="97709" y="70671"/>
            <a:ext cx="7772400" cy="461665"/>
          </a:xfrm>
        </p:spPr>
        <p:txBody>
          <a:bodyPr/>
          <a:lstStyle/>
          <a:p>
            <a:r>
              <a:rPr lang="en-US" dirty="0"/>
              <a:t>Financial Commitment and Co-investment</a:t>
            </a:r>
          </a:p>
        </p:txBody>
      </p:sp>
      <p:sp>
        <p:nvSpPr>
          <p:cNvPr id="4" name="Text Placeholder 3">
            <a:extLst>
              <a:ext uri="{FF2B5EF4-FFF2-40B4-BE49-F238E27FC236}">
                <a16:creationId xmlns:a16="http://schemas.microsoft.com/office/drawing/2014/main" id="{1989CF3B-2516-74D6-9CAF-A896AC00BD54}"/>
              </a:ext>
            </a:extLst>
          </p:cNvPr>
          <p:cNvSpPr>
            <a:spLocks noGrp="1"/>
          </p:cNvSpPr>
          <p:nvPr>
            <p:ph type="body" idx="1"/>
          </p:nvPr>
        </p:nvSpPr>
        <p:spPr>
          <a:xfrm>
            <a:off x="97404" y="684736"/>
            <a:ext cx="8894195" cy="3200400"/>
          </a:xfrm>
        </p:spPr>
        <p:txBody>
          <a:bodyPr/>
          <a:lstStyle/>
          <a:p>
            <a:pPr marL="127000" indent="0" algn="just">
              <a:buNone/>
            </a:pPr>
            <a:r>
              <a:rPr lang="en-US" sz="1400" dirty="0"/>
              <a:t>Describe (1) to what extent the applicant has made commitments, financial or non-financial, to support the pilot or secured commitments and co-investment and (2) to what extent the applicant has engaged key stakeholders/partners whose buy-in and partnership is critical to the activity’s success. This slide should include the expected leverage ratio total from the proposed activity. The minimum leverage ratio is 1:2 leverage (in-kind and monetary contributions) of which at least 1:1 leverage must be monetary contributions whereas the remaining can be in the form of in-kind contributions. </a:t>
            </a:r>
          </a:p>
          <a:p>
            <a:pPr marL="127000" indent="0" algn="just">
              <a:buNone/>
            </a:pPr>
            <a:endParaRPr lang="en-US" sz="1500" dirty="0"/>
          </a:p>
        </p:txBody>
      </p:sp>
    </p:spTree>
    <p:extLst>
      <p:ext uri="{BB962C8B-B14F-4D97-AF65-F5344CB8AC3E}">
        <p14:creationId xmlns:p14="http://schemas.microsoft.com/office/powerpoint/2010/main" val="1197400676"/>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Grants and SAF" ma:contentTypeID="0x0101008DA58B5CA681664FAB24816C56F410850C007C91EC9198619141B10560811D446D79" ma:contentTypeVersion="4" ma:contentTypeDescription="" ma:contentTypeScope="" ma:versionID="f743895b7c55d574448f41d1930f5e3f">
  <xsd:schema xmlns:xsd="http://www.w3.org/2001/XMLSchema" xmlns:xs="http://www.w3.org/2001/XMLSchema" xmlns:p="http://schemas.microsoft.com/office/2006/metadata/properties" xmlns:ns2="8d7096d6-fc66-4344-9e3f-2445529a09f6" targetNamespace="http://schemas.microsoft.com/office/2006/metadata/properties" ma:root="true" ma:fieldsID="2e15e851426f4b787011711112c9fb3c"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57fa871-da00-4e28-b1c4-fc3767942763}" ma:internalName="TaxCatchAll" ma:showField="CatchAllData" ma:web="a889bb36-fa71-4556-bb7e-c5a849f9d6d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57fa871-da00-4e28-b1c4-fc3767942763}" ma:internalName="TaxCatchAllLabel" ma:readOnly="true" ma:showField="CatchAllDataLabel" ma:web="a889bb36-fa71-4556-bb7e-c5a849f9d6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xsi:nil="true"/>
  </documentManagement>
</p:properties>
</file>

<file path=customXml/item4.xml><?xml version="1.0" encoding="utf-8"?>
<?mso-contentType ?>
<SharedContentType xmlns="Microsoft.SharePoint.Taxonomy.ContentTypeSync" SourceId="822e118f-d533-465d-b5ca-7beed2256e09" ContentTypeId="0x0101008DA58B5CA681664FAB24816C56F410850C" PreviousValue="false" LastSyncTimeStamp="2016-09-27T17:27:45.66Z"/>
</file>

<file path=customXml/itemProps1.xml><?xml version="1.0" encoding="utf-8"?>
<ds:datastoreItem xmlns:ds="http://schemas.openxmlformats.org/officeDocument/2006/customXml" ds:itemID="{E8D69F36-B843-4780-B1F4-CD1604415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DF6267-39D5-45B6-91E5-5E7D3605AC76}">
  <ds:schemaRefs>
    <ds:schemaRef ds:uri="http://schemas.microsoft.com/sharepoint/v3/contenttype/forms"/>
  </ds:schemaRefs>
</ds:datastoreItem>
</file>

<file path=customXml/itemProps3.xml><?xml version="1.0" encoding="utf-8"?>
<ds:datastoreItem xmlns:ds="http://schemas.openxmlformats.org/officeDocument/2006/customXml" ds:itemID="{71D62424-198E-4459-AD42-0048C02F8A4C}">
  <ds:schemaRefs>
    <ds:schemaRef ds:uri="http://schemas.microsoft.com/office/infopath/2007/PartnerControls"/>
    <ds:schemaRef ds:uri="http://purl.org/dc/dcmitype/"/>
    <ds:schemaRef ds:uri="http://www.w3.org/XML/1998/namespace"/>
    <ds:schemaRef ds:uri="http://schemas.openxmlformats.org/package/2006/metadata/core-properties"/>
    <ds:schemaRef ds:uri="http://purl.org/dc/terms/"/>
    <ds:schemaRef ds:uri="http://purl.org/dc/elements/1.1/"/>
    <ds:schemaRef ds:uri="8d7096d6-fc66-4344-9e3f-2445529a09f6"/>
    <ds:schemaRef ds:uri="http://schemas.microsoft.com/office/2006/documentManagement/types"/>
    <ds:schemaRef ds:uri="http://schemas.microsoft.com/office/2006/metadata/properties"/>
  </ds:schemaRefs>
</ds:datastoreItem>
</file>

<file path=customXml/itemProps4.xml><?xml version="1.0" encoding="utf-8"?>
<ds:datastoreItem xmlns:ds="http://schemas.openxmlformats.org/officeDocument/2006/customXml" ds:itemID="{13A86D14-3AA1-4D0E-9E5E-8AF85BA6704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16.9-Template_12.7.2016</Template>
  <TotalTime>601</TotalTime>
  <Words>798</Words>
  <Application>Microsoft Office PowerPoint</Application>
  <PresentationFormat>Custom</PresentationFormat>
  <Paragraphs>116</Paragraphs>
  <Slides>11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Arial</vt:lpstr>
      <vt:lpstr>Calibri</vt:lpstr>
      <vt:lpstr>Gill Sans</vt:lpstr>
      <vt:lpstr>Gill Sans MT</vt:lpstr>
      <vt:lpstr>Times New Roman</vt:lpstr>
      <vt:lpstr>16.9-Template_12.7.2016</vt:lpstr>
      <vt:lpstr>1_16.9-Template_12.7.2016</vt:lpstr>
      <vt:lpstr>CONCEPT PAPER TEMPLATE – APS Addendum 003 CFDA/Pakistan Climate Financing Activity </vt:lpstr>
      <vt:lpstr>Cover Page</vt:lpstr>
      <vt:lpstr>Organization Information</vt:lpstr>
      <vt:lpstr>Executive Summary</vt:lpstr>
      <vt:lpstr>Feasibility and Impact</vt:lpstr>
      <vt:lpstr>Project Implementation and Evaluation</vt:lpstr>
      <vt:lpstr>Additionality and Potential Scale of Impact:</vt:lpstr>
      <vt:lpstr>Gender and Social Inclusion Considerations</vt:lpstr>
      <vt:lpstr>Financial Commitment and Co-investment</vt:lpstr>
      <vt:lpstr>Activity Duration and Implementation Timeline</vt:lpstr>
      <vt:lpstr>Management and Staffing</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Heather Tomlins</cp:lastModifiedBy>
  <cp:revision>14</cp:revision>
  <dcterms:created xsi:type="dcterms:W3CDTF">2017-03-16T17:43:27Z</dcterms:created>
  <dcterms:modified xsi:type="dcterms:W3CDTF">2024-10-29T19:52:43Z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0x0101008DA58B5CA681664FAB24816C56F410850C007C91EC9198619141B10560811D446D79</vt:lpwstr>
  </property>
  <property fmtid="{D5CDD505-2E9C-101B-9397-08002B2CF9AE}" pid="3" name="Project Document Type">
    <vt:lpwstr/>
  </property>
  <property fmtid="{D5CDD505-2E9C-101B-9397-08002B2CF9AE}" pid="4" name="MediaServiceImageTags">
    <vt:lpwstr/>
  </property>
  <property fmtid="{D5CDD505-2E9C-101B-9397-08002B2CF9AE}" pid="5" name="lcf76f155ced4ddcb4097134ff3c332f">
    <vt:lpwstr/>
  </property>
</Properties>
</file>