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 id="2147483760" r:id="rId6"/>
  </p:sldMasterIdLst>
  <p:notesMasterIdLst>
    <p:notesMasterId r:id="rId20"/>
  </p:notesMasterIdLst>
  <p:handoutMasterIdLst>
    <p:handoutMasterId r:id="rId21"/>
  </p:handoutMasterIdLst>
  <p:sldIdLst>
    <p:sldId id="338" r:id="rId7"/>
    <p:sldId id="378" r:id="rId8"/>
    <p:sldId id="380" r:id="rId9"/>
    <p:sldId id="381" r:id="rId10"/>
    <p:sldId id="382" r:id="rId11"/>
    <p:sldId id="388" r:id="rId12"/>
    <p:sldId id="390" r:id="rId13"/>
    <p:sldId id="383" r:id="rId14"/>
    <p:sldId id="389" r:id="rId15"/>
    <p:sldId id="386" r:id="rId16"/>
    <p:sldId id="387" r:id="rId17"/>
    <p:sldId id="384" r:id="rId18"/>
    <p:sldId id="391" r:id="rId19"/>
  </p:sldIdLst>
  <p:sldSz cx="9144000" cy="518477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33">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75EA006-6B38-5F73-C66A-B91C2EEFE116}" name="Oscar Jacob" initials="OJ" userId="S::ojacob@chemonics.com::1ad4d67c-028c-47f2-8c39-3ded2ad96c96" providerId="AD"/>
  <p188:author id="{B0DE8F0A-E2BB-D42C-B176-61C8FD2AE090}" name="Marcela de Campos" initials="MD" userId="S::MDeCampos@CFDAccelerator.com::296077e6-6118-4c50-8002-6b246d48477d" providerId="AD"/>
  <p188:author id="{D4B8210C-DB84-0468-18E6-6B628B5DCC65}" name="Isaiah Oliver" initials="IO" userId="S::ioliver@chemonics.com::ee758beb-f0e6-4e99-be5e-b2ece51f1a0e" providerId="AD"/>
  <p188:author id="{D177FA55-F111-2B6C-242F-73B8E7EBAF33}" name="Heather Tomlins" initials="HT" userId="S::htomlins@CFDAccelerator.com::6ca5cc45-2cbf-40f9-8877-7cf4eb6a450f" providerId="AD"/>
  <p188:author id="{BB204F58-FC68-4635-F6E9-850B439F6FA8}" name="Andrew D Hassan" initials="AH" userId="S::anhassan@cfdaccelerator.com::fe47c477-25fc-445d-bdd2-6a0f2972cf66" providerId="AD"/>
  <p188:author id="{1B63F459-0141-5A89-ABA5-42ACFB8CF52C}" name="Kristen Donnelly" initials="KD" userId="S::kdonnelly@chemonics.com::146dd84c-9ea0-40be-948f-a196c8d3b675" providerId="AD"/>
  <p188:author id="{41B32D63-EAA7-53DA-AA4F-A8A444AA4C9B}" name="Isaiah Oliver" initials="IO" userId="S::ioliver@cfdaccelerator.com::ee758beb-f0e6-4e99-be5e-b2ece51f1a0e" providerId="AD"/>
  <p188:author id="{986D7597-F84A-C540-F688-0C62B0A124F7}" name="Alizabeth Brady" initials="AB" userId="S::abrady@chemonics.com::71b7a5df-57dd-46ab-925b-cd5346f94395" providerId="AD"/>
  <p188:author id="{516D489A-D8D7-85FB-5372-92F275DD9F57}" name="Amanda Lonsdale" initials="AL" userId="S::alonsdale@cfdaccelerator.com::df37e7d0-8374-4108-b0d6-5f944ad08650" providerId="AD"/>
  <p188:author id="{9A9C80A6-25B5-52EE-EC45-6277AED63D86}" name="Niek De Goeij" initials="NG" userId="S::ndegoeij@cfdaccelerator.com::4a8ff08a-c702-47ec-ae64-bf51b094d0fc" providerId="AD"/>
  <p188:author id="{E1B750AB-05CC-D179-8ADE-185932D34577}" name="Spencer Parsons" initials="SP" userId="S::sparsons@cfdaccelerator.com::3f0329af-b3e6-41ef-9d07-5c91b10e3815" providerId="AD"/>
  <p188:author id="{3F00A5B1-8D72-F21F-DC36-B11E8CC6575C}" name="Kerry W Dittmeier" initials="KWD" userId="S::kdittmeier@chemonics.com::0fc7aec1-ac10-482c-a161-a33dc7b7c937" providerId="AD"/>
  <p188:author id="{FAD5CBB7-120A-3A20-113A-979AB6FDED90}" name="Maxwell Mcgrath-Horn" initials="MM" userId="S::mmcgrathhorn@chemonics.com::6de40e04-dbf4-4567-bfcb-24967909a827" providerId="AD"/>
  <p188:author id="{1AF019B9-59E2-E9B3-19FE-41CA1823DE28}" name="Daniel" initials="D" userId="S::dkim@CFDAccelerator.com::c3191c92-e7e1-49ed-b366-4e26cd618ce0" providerId="AD"/>
  <p188:author id="{985879BC-7F30-BB23-3F86-BF520153A44F}" name="Isaiah Oliver" initials="IO" userId="S::ioliver@CFDAccelerator.com::ee758beb-f0e6-4e99-be5e-b2ece51f1a0e" providerId="AD"/>
  <p188:author id="{18ED44CF-6EBE-5D6E-DC25-C070CB77A12D}" name="Veronique Lee" initials="VL" userId="S::vlee@chemonics.com::ebbf7fa9-52bd-4fc2-9f9a-94e4a3b72590" providerId="AD"/>
  <p188:author id="{C8E2E5D3-5951-D0A1-4947-78B38FA157A0}" name="Kiersten Rooke" initials="KR" userId="S::krooke@chemonics.com::5c484a76-257a-4a07-bc10-399da3aa8b6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Isaiah Oliver" initials="IO" lastIdx="4" clrIdx="0">
    <p:extLst>
      <p:ext uri="{19B8F6BF-5375-455C-9EA6-DF929625EA0E}">
        <p15:presenceInfo xmlns:p15="http://schemas.microsoft.com/office/powerpoint/2012/main" userId="S::ioliver@CFDAccelerator.com::ee758beb-f0e6-4e99-be5e-b2ece51f1a0e" providerId="AD"/>
      </p:ext>
    </p:extLst>
  </p:cmAuthor>
  <p:cmAuthor id="2" name="Spencer Parsons" initials="SP" lastIdx="2" clrIdx="1">
    <p:extLst>
      <p:ext uri="{19B8F6BF-5375-455C-9EA6-DF929625EA0E}">
        <p15:presenceInfo xmlns:p15="http://schemas.microsoft.com/office/powerpoint/2012/main" userId="S::sparsons@cfdaccelerator.com::3f0329af-b3e6-41ef-9d07-5c91b10e381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2D87FF"/>
    <a:srgbClr val="BA0C2F"/>
    <a:srgbClr val="6C6463"/>
    <a:srgbClr val="002F6C"/>
    <a:srgbClr val="0059D0"/>
    <a:srgbClr val="005CD6"/>
    <a:srgbClr val="003F92"/>
    <a:srgbClr val="E7E7E5"/>
    <a:srgbClr val="CFCDC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6CD5A25-D1A0-462F-BAAB-19E78DD68CDF}" v="1" dt="2024-10-22T16:04:28.56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633"/>
        <p:guide pos="288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ather Tomlins" userId="6ca5cc45-2cbf-40f9-8877-7cf4eb6a450f" providerId="ADAL" clId="{46CD5A25-D1A0-462F-BAAB-19E78DD68CDF}"/>
    <pc:docChg chg="modSld">
      <pc:chgData name="Heather Tomlins" userId="6ca5cc45-2cbf-40f9-8877-7cf4eb6a450f" providerId="ADAL" clId="{46CD5A25-D1A0-462F-BAAB-19E78DD68CDF}" dt="2024-10-22T16:04:28.562" v="0" actId="20577"/>
      <pc:docMkLst>
        <pc:docMk/>
      </pc:docMkLst>
      <pc:sldChg chg="modSp mod">
        <pc:chgData name="Heather Tomlins" userId="6ca5cc45-2cbf-40f9-8877-7cf4eb6a450f" providerId="ADAL" clId="{46CD5A25-D1A0-462F-BAAB-19E78DD68CDF}" dt="2024-10-22T16:04:28.562" v="0" actId="20577"/>
        <pc:sldMkLst>
          <pc:docMk/>
          <pc:sldMk cId="3764596336" sldId="338"/>
        </pc:sldMkLst>
        <pc:spChg chg="mod">
          <ac:chgData name="Heather Tomlins" userId="6ca5cc45-2cbf-40f9-8877-7cf4eb6a450f" providerId="ADAL" clId="{46CD5A25-D1A0-462F-BAAB-19E78DD68CDF}" dt="2024-10-22T16:04:28.562" v="0" actId="20577"/>
          <ac:spMkLst>
            <pc:docMk/>
            <pc:sldMk cId="3764596336" sldId="338"/>
            <ac:spMk id="5" creationId="{6B26ABA6-892D-62EB-C283-C45DC08A86C0}"/>
          </ac:spMkLst>
        </pc:spChg>
      </pc:sldChg>
    </pc:docChg>
  </pc:docChgLst>
  <pc:docChgLst>
    <pc:chgData name="Heather Tomlins" userId="6ca5cc45-2cbf-40f9-8877-7cf4eb6a450f" providerId="ADAL" clId="{BE4ADFD5-8309-4AE2-91BC-F64D3C1139DA}"/>
    <pc:docChg chg="modSld">
      <pc:chgData name="Heather Tomlins" userId="6ca5cc45-2cbf-40f9-8877-7cf4eb6a450f" providerId="ADAL" clId="{BE4ADFD5-8309-4AE2-91BC-F64D3C1139DA}" dt="2024-10-22T13:15:20.663" v="1" actId="20577"/>
      <pc:docMkLst>
        <pc:docMk/>
      </pc:docMkLst>
      <pc:sldChg chg="modSp mod">
        <pc:chgData name="Heather Tomlins" userId="6ca5cc45-2cbf-40f9-8877-7cf4eb6a450f" providerId="ADAL" clId="{BE4ADFD5-8309-4AE2-91BC-F64D3C1139DA}" dt="2024-10-22T13:15:20.663" v="1" actId="20577"/>
        <pc:sldMkLst>
          <pc:docMk/>
          <pc:sldMk cId="3764596336" sldId="338"/>
        </pc:sldMkLst>
        <pc:spChg chg="mod">
          <ac:chgData name="Heather Tomlins" userId="6ca5cc45-2cbf-40f9-8877-7cf4eb6a450f" providerId="ADAL" clId="{BE4ADFD5-8309-4AE2-91BC-F64D3C1139DA}" dt="2024-10-22T13:15:15.747" v="0" actId="20577"/>
          <ac:spMkLst>
            <pc:docMk/>
            <pc:sldMk cId="3764596336" sldId="338"/>
            <ac:spMk id="5" creationId="{6B26ABA6-892D-62EB-C283-C45DC08A86C0}"/>
          </ac:spMkLst>
        </pc:spChg>
        <pc:spChg chg="mod">
          <ac:chgData name="Heather Tomlins" userId="6ca5cc45-2cbf-40f9-8877-7cf4eb6a450f" providerId="ADAL" clId="{BE4ADFD5-8309-4AE2-91BC-F64D3C1139DA}" dt="2024-10-22T13:15:20.663" v="1" actId="20577"/>
          <ac:spMkLst>
            <pc:docMk/>
            <pc:sldMk cId="3764596336" sldId="338"/>
            <ac:spMk id="6" creationId="{CF0797EA-584A-27C4-24D0-29A1B72ABFC0}"/>
          </ac:spMkLst>
        </pc:spChg>
      </pc:sldChg>
    </pc:docChg>
  </pc:docChgLst>
  <pc:docChgLst>
    <pc:chgData name="Marcela de Campos" userId="296077e6-6118-4c50-8002-6b246d48477d" providerId="ADAL" clId="{180FA150-EA88-4174-99FC-FB54ACCABFE6}"/>
    <pc:docChg chg="undo custSel addSld modSld">
      <pc:chgData name="Marcela de Campos" userId="296077e6-6118-4c50-8002-6b246d48477d" providerId="ADAL" clId="{180FA150-EA88-4174-99FC-FB54ACCABFE6}" dt="2024-10-21T17:30:39.507" v="956" actId="20577"/>
      <pc:docMkLst>
        <pc:docMk/>
      </pc:docMkLst>
      <pc:sldChg chg="modSp mod">
        <pc:chgData name="Marcela de Campos" userId="296077e6-6118-4c50-8002-6b246d48477d" providerId="ADAL" clId="{180FA150-EA88-4174-99FC-FB54ACCABFE6}" dt="2024-10-18T18:45:45.418" v="81" actId="207"/>
        <pc:sldMkLst>
          <pc:docMk/>
          <pc:sldMk cId="3764596336" sldId="338"/>
        </pc:sldMkLst>
        <pc:spChg chg="mod">
          <ac:chgData name="Marcela de Campos" userId="296077e6-6118-4c50-8002-6b246d48477d" providerId="ADAL" clId="{180FA150-EA88-4174-99FC-FB54ACCABFE6}" dt="2024-10-18T18:45:28.434" v="78" actId="20577"/>
          <ac:spMkLst>
            <pc:docMk/>
            <pc:sldMk cId="3764596336" sldId="338"/>
            <ac:spMk id="5" creationId="{6B26ABA6-892D-62EB-C283-C45DC08A86C0}"/>
          </ac:spMkLst>
        </pc:spChg>
        <pc:spChg chg="mod">
          <ac:chgData name="Marcela de Campos" userId="296077e6-6118-4c50-8002-6b246d48477d" providerId="ADAL" clId="{180FA150-EA88-4174-99FC-FB54ACCABFE6}" dt="2024-10-18T18:45:45.418" v="81" actId="207"/>
          <ac:spMkLst>
            <pc:docMk/>
            <pc:sldMk cId="3764596336" sldId="338"/>
            <ac:spMk id="6" creationId="{CF0797EA-584A-27C4-24D0-29A1B72ABFC0}"/>
          </ac:spMkLst>
        </pc:spChg>
      </pc:sldChg>
      <pc:sldChg chg="modSp mod">
        <pc:chgData name="Marcela de Campos" userId="296077e6-6118-4c50-8002-6b246d48477d" providerId="ADAL" clId="{180FA150-EA88-4174-99FC-FB54ACCABFE6}" dt="2024-10-18T19:13:42.684" v="143" actId="20577"/>
        <pc:sldMkLst>
          <pc:docMk/>
          <pc:sldMk cId="624176181" sldId="381"/>
        </pc:sldMkLst>
        <pc:spChg chg="mod">
          <ac:chgData name="Marcela de Campos" userId="296077e6-6118-4c50-8002-6b246d48477d" providerId="ADAL" clId="{180FA150-EA88-4174-99FC-FB54ACCABFE6}" dt="2024-10-18T19:13:42.684" v="143" actId="20577"/>
          <ac:spMkLst>
            <pc:docMk/>
            <pc:sldMk cId="624176181" sldId="381"/>
            <ac:spMk id="4" creationId="{F7080A87-86D3-345B-CDB9-11B8D3623CCB}"/>
          </ac:spMkLst>
        </pc:spChg>
      </pc:sldChg>
      <pc:sldChg chg="modSp mod">
        <pc:chgData name="Marcela de Campos" userId="296077e6-6118-4c50-8002-6b246d48477d" providerId="ADAL" clId="{180FA150-EA88-4174-99FC-FB54ACCABFE6}" dt="2024-10-21T17:27:57.239" v="847" actId="20577"/>
        <pc:sldMkLst>
          <pc:docMk/>
          <pc:sldMk cId="2093040826" sldId="382"/>
        </pc:sldMkLst>
        <pc:spChg chg="mod">
          <ac:chgData name="Marcela de Campos" userId="296077e6-6118-4c50-8002-6b246d48477d" providerId="ADAL" clId="{180FA150-EA88-4174-99FC-FB54ACCABFE6}" dt="2024-10-21T17:27:57.239" v="847" actId="20577"/>
          <ac:spMkLst>
            <pc:docMk/>
            <pc:sldMk cId="2093040826" sldId="382"/>
            <ac:spMk id="4" creationId="{F7080A87-86D3-345B-CDB9-11B8D3623CCB}"/>
          </ac:spMkLst>
        </pc:spChg>
      </pc:sldChg>
      <pc:sldChg chg="modSp mod">
        <pc:chgData name="Marcela de Campos" userId="296077e6-6118-4c50-8002-6b246d48477d" providerId="ADAL" clId="{180FA150-EA88-4174-99FC-FB54ACCABFE6}" dt="2024-10-18T19:17:18.492" v="293" actId="20577"/>
        <pc:sldMkLst>
          <pc:docMk/>
          <pc:sldMk cId="2055831089" sldId="383"/>
        </pc:sldMkLst>
        <pc:spChg chg="mod">
          <ac:chgData name="Marcela de Campos" userId="296077e6-6118-4c50-8002-6b246d48477d" providerId="ADAL" clId="{180FA150-EA88-4174-99FC-FB54ACCABFE6}" dt="2024-10-18T19:16:28.946" v="250" actId="20577"/>
          <ac:spMkLst>
            <pc:docMk/>
            <pc:sldMk cId="2055831089" sldId="383"/>
            <ac:spMk id="3" creationId="{6E01D951-7BB5-E8AC-6A4B-0F236F9999DD}"/>
          </ac:spMkLst>
        </pc:spChg>
        <pc:spChg chg="mod">
          <ac:chgData name="Marcela de Campos" userId="296077e6-6118-4c50-8002-6b246d48477d" providerId="ADAL" clId="{180FA150-EA88-4174-99FC-FB54ACCABFE6}" dt="2024-10-18T19:17:18.492" v="293" actId="20577"/>
          <ac:spMkLst>
            <pc:docMk/>
            <pc:sldMk cId="2055831089" sldId="383"/>
            <ac:spMk id="4" creationId="{F7080A87-86D3-345B-CDB9-11B8D3623CCB}"/>
          </ac:spMkLst>
        </pc:spChg>
      </pc:sldChg>
      <pc:sldChg chg="modSp mod">
        <pc:chgData name="Marcela de Campos" userId="296077e6-6118-4c50-8002-6b246d48477d" providerId="ADAL" clId="{180FA150-EA88-4174-99FC-FB54ACCABFE6}" dt="2024-10-21T17:30:39.507" v="956" actId="20577"/>
        <pc:sldMkLst>
          <pc:docMk/>
          <pc:sldMk cId="4057812277" sldId="386"/>
        </pc:sldMkLst>
        <pc:spChg chg="mod">
          <ac:chgData name="Marcela de Campos" userId="296077e6-6118-4c50-8002-6b246d48477d" providerId="ADAL" clId="{180FA150-EA88-4174-99FC-FB54ACCABFE6}" dt="2024-10-21T17:30:39.507" v="956" actId="20577"/>
          <ac:spMkLst>
            <pc:docMk/>
            <pc:sldMk cId="4057812277" sldId="386"/>
            <ac:spMk id="4" creationId="{F7080A87-86D3-345B-CDB9-11B8D3623CCB}"/>
          </ac:spMkLst>
        </pc:spChg>
      </pc:sldChg>
      <pc:sldChg chg="modSp mod">
        <pc:chgData name="Marcela de Campos" userId="296077e6-6118-4c50-8002-6b246d48477d" providerId="ADAL" clId="{180FA150-EA88-4174-99FC-FB54ACCABFE6}" dt="2024-10-21T17:29:21.591" v="934" actId="20577"/>
        <pc:sldMkLst>
          <pc:docMk/>
          <pc:sldMk cId="1657730275" sldId="388"/>
        </pc:sldMkLst>
        <pc:spChg chg="mod">
          <ac:chgData name="Marcela de Campos" userId="296077e6-6118-4c50-8002-6b246d48477d" providerId="ADAL" clId="{180FA150-EA88-4174-99FC-FB54ACCABFE6}" dt="2024-10-21T17:28:35.420" v="899" actId="20577"/>
          <ac:spMkLst>
            <pc:docMk/>
            <pc:sldMk cId="1657730275" sldId="388"/>
            <ac:spMk id="3" creationId="{6E01D951-7BB5-E8AC-6A4B-0F236F9999DD}"/>
          </ac:spMkLst>
        </pc:spChg>
        <pc:spChg chg="mod">
          <ac:chgData name="Marcela de Campos" userId="296077e6-6118-4c50-8002-6b246d48477d" providerId="ADAL" clId="{180FA150-EA88-4174-99FC-FB54ACCABFE6}" dt="2024-10-21T17:29:21.591" v="934" actId="20577"/>
          <ac:spMkLst>
            <pc:docMk/>
            <pc:sldMk cId="1657730275" sldId="388"/>
            <ac:spMk id="4" creationId="{F7080A87-86D3-345B-CDB9-11B8D3623CCB}"/>
          </ac:spMkLst>
        </pc:spChg>
      </pc:sldChg>
      <pc:sldChg chg="modSp mod">
        <pc:chgData name="Marcela de Campos" userId="296077e6-6118-4c50-8002-6b246d48477d" providerId="ADAL" clId="{180FA150-EA88-4174-99FC-FB54ACCABFE6}" dt="2024-10-21T17:29:52.584" v="954" actId="20577"/>
        <pc:sldMkLst>
          <pc:docMk/>
          <pc:sldMk cId="1609253222" sldId="390"/>
        </pc:sldMkLst>
        <pc:spChg chg="mod">
          <ac:chgData name="Marcela de Campos" userId="296077e6-6118-4c50-8002-6b246d48477d" providerId="ADAL" clId="{180FA150-EA88-4174-99FC-FB54ACCABFE6}" dt="2024-10-21T17:29:52.584" v="954" actId="20577"/>
          <ac:spMkLst>
            <pc:docMk/>
            <pc:sldMk cId="1609253222" sldId="390"/>
            <ac:spMk id="3" creationId="{0D937B2F-2CAB-CCEF-6257-E2F3EE722CCB}"/>
          </ac:spMkLst>
        </pc:spChg>
        <pc:spChg chg="mod">
          <ac:chgData name="Marcela de Campos" userId="296077e6-6118-4c50-8002-6b246d48477d" providerId="ADAL" clId="{180FA150-EA88-4174-99FC-FB54ACCABFE6}" dt="2024-10-18T19:16:16.341" v="249" actId="20577"/>
          <ac:spMkLst>
            <pc:docMk/>
            <pc:sldMk cId="1609253222" sldId="390"/>
            <ac:spMk id="4" creationId="{9FB9BA42-7D08-7051-9E86-E56F7C619DC3}"/>
          </ac:spMkLst>
        </pc:spChg>
      </pc:sldChg>
      <pc:sldChg chg="addSp modSp new mod">
        <pc:chgData name="Marcela de Campos" userId="296077e6-6118-4c50-8002-6b246d48477d" providerId="ADAL" clId="{180FA150-EA88-4174-99FC-FB54ACCABFE6}" dt="2024-10-18T19:22:10.307" v="840" actId="20577"/>
        <pc:sldMkLst>
          <pc:docMk/>
          <pc:sldMk cId="3028622679" sldId="391"/>
        </pc:sldMkLst>
        <pc:spChg chg="mod">
          <ac:chgData name="Marcela de Campos" userId="296077e6-6118-4c50-8002-6b246d48477d" providerId="ADAL" clId="{180FA150-EA88-4174-99FC-FB54ACCABFE6}" dt="2024-10-18T19:20:21.498" v="472" actId="20577"/>
          <ac:spMkLst>
            <pc:docMk/>
            <pc:sldMk cId="3028622679" sldId="391"/>
            <ac:spMk id="3" creationId="{505AF6E8-B473-5F21-7F45-586E9D5C1FE1}"/>
          </ac:spMkLst>
        </pc:spChg>
        <pc:spChg chg="mod">
          <ac:chgData name="Marcela de Campos" userId="296077e6-6118-4c50-8002-6b246d48477d" providerId="ADAL" clId="{180FA150-EA88-4174-99FC-FB54ACCABFE6}" dt="2024-10-18T19:21:58.952" v="821" actId="20577"/>
          <ac:spMkLst>
            <pc:docMk/>
            <pc:sldMk cId="3028622679" sldId="391"/>
            <ac:spMk id="4" creationId="{A8D29F8F-3B82-F23B-7CC1-E0C27F5B69DE}"/>
          </ac:spMkLst>
        </pc:spChg>
        <pc:spChg chg="add mod">
          <ac:chgData name="Marcela de Campos" userId="296077e6-6118-4c50-8002-6b246d48477d" providerId="ADAL" clId="{180FA150-EA88-4174-99FC-FB54ACCABFE6}" dt="2024-10-18T19:22:10.307" v="840" actId="20577"/>
          <ac:spMkLst>
            <pc:docMk/>
            <pc:sldMk cId="3028622679" sldId="391"/>
            <ac:spMk id="5" creationId="{14DA738C-8B85-E436-D119-0177DEB37281}"/>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64D9E48-5E7F-D24C-87D5-695B18367D24}" type="datetimeFigureOut">
              <a:rPr lang="en-US" smtClean="0"/>
              <a:t>10/22/2024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6CB10C2-C6DD-5A4A-BF1B-B012B8BA4284}" type="slidenum">
              <a:rPr lang="en-US" smtClean="0"/>
              <a:t>‹#›</a:t>
            </a:fld>
            <a:endParaRPr lang="en-US"/>
          </a:p>
        </p:txBody>
      </p:sp>
    </p:spTree>
    <p:extLst>
      <p:ext uri="{BB962C8B-B14F-4D97-AF65-F5344CB8AC3E}">
        <p14:creationId xmlns:p14="http://schemas.microsoft.com/office/powerpoint/2010/main" val="3097975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6357CE-B3EB-1B4A-84E5-C1E2DF427ABD}" type="datetimeFigureOut">
              <a:rPr lang="en-US" smtClean="0"/>
              <a:t>10/22/2024</a:t>
            </a:fld>
            <a:endParaRPr lang="en-US"/>
          </a:p>
        </p:txBody>
      </p:sp>
      <p:sp>
        <p:nvSpPr>
          <p:cNvPr id="4" name="Slide Image Placeholder 3"/>
          <p:cNvSpPr>
            <a:spLocks noGrp="1" noRot="1" noChangeAspect="1"/>
          </p:cNvSpPr>
          <p:nvPr>
            <p:ph type="sldImg" idx="2"/>
          </p:nvPr>
        </p:nvSpPr>
        <p:spPr>
          <a:xfrm>
            <a:off x="404813" y="685800"/>
            <a:ext cx="604837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4A558B-E4E9-A94A-B9C1-029E46A76ABA}" type="slidenum">
              <a:rPr lang="en-US" smtClean="0"/>
              <a:t>‹#›</a:t>
            </a:fld>
            <a:endParaRPr lang="en-US"/>
          </a:p>
        </p:txBody>
      </p:sp>
    </p:spTree>
    <p:extLst>
      <p:ext uri="{BB962C8B-B14F-4D97-AF65-F5344CB8AC3E}">
        <p14:creationId xmlns:p14="http://schemas.microsoft.com/office/powerpoint/2010/main" val="306893798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4A558B-E4E9-A94A-B9C1-029E46A76ABA}" type="slidenum">
              <a:rPr lang="en-US" smtClean="0"/>
              <a:t>1</a:t>
            </a:fld>
            <a:endParaRPr lang="en-US"/>
          </a:p>
        </p:txBody>
      </p:sp>
    </p:spTree>
    <p:extLst>
      <p:ext uri="{BB962C8B-B14F-4D97-AF65-F5344CB8AC3E}">
        <p14:creationId xmlns:p14="http://schemas.microsoft.com/office/powerpoint/2010/main" val="37337991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4A558B-E4E9-A94A-B9C1-029E46A76ABA}" type="slidenum">
              <a:rPr lang="en-US" smtClean="0"/>
              <a:t>12</a:t>
            </a:fld>
            <a:endParaRPr lang="en-US"/>
          </a:p>
        </p:txBody>
      </p:sp>
    </p:spTree>
    <p:extLst>
      <p:ext uri="{BB962C8B-B14F-4D97-AF65-F5344CB8AC3E}">
        <p14:creationId xmlns:p14="http://schemas.microsoft.com/office/powerpoint/2010/main" val="529363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4A558B-E4E9-A94A-B9C1-029E46A76ABA}" type="slidenum">
              <a:rPr lang="en-US" smtClean="0"/>
              <a:t>3</a:t>
            </a:fld>
            <a:endParaRPr lang="en-US"/>
          </a:p>
        </p:txBody>
      </p:sp>
    </p:spTree>
    <p:extLst>
      <p:ext uri="{BB962C8B-B14F-4D97-AF65-F5344CB8AC3E}">
        <p14:creationId xmlns:p14="http://schemas.microsoft.com/office/powerpoint/2010/main" val="11964982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4A558B-E4E9-A94A-B9C1-029E46A76ABA}" type="slidenum">
              <a:rPr lang="en-US" smtClean="0"/>
              <a:t>4</a:t>
            </a:fld>
            <a:endParaRPr lang="en-US"/>
          </a:p>
        </p:txBody>
      </p:sp>
    </p:spTree>
    <p:extLst>
      <p:ext uri="{BB962C8B-B14F-4D97-AF65-F5344CB8AC3E}">
        <p14:creationId xmlns:p14="http://schemas.microsoft.com/office/powerpoint/2010/main" val="21641955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4A558B-E4E9-A94A-B9C1-029E46A76ABA}" type="slidenum">
              <a:rPr lang="en-US" smtClean="0"/>
              <a:t>5</a:t>
            </a:fld>
            <a:endParaRPr lang="en-US"/>
          </a:p>
        </p:txBody>
      </p:sp>
    </p:spTree>
    <p:extLst>
      <p:ext uri="{BB962C8B-B14F-4D97-AF65-F5344CB8AC3E}">
        <p14:creationId xmlns:p14="http://schemas.microsoft.com/office/powerpoint/2010/main" val="29341623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4A558B-E4E9-A94A-B9C1-029E46A76ABA}" type="slidenum">
              <a:rPr lang="en-US" smtClean="0"/>
              <a:t>6</a:t>
            </a:fld>
            <a:endParaRPr lang="en-US"/>
          </a:p>
        </p:txBody>
      </p:sp>
    </p:spTree>
    <p:extLst>
      <p:ext uri="{BB962C8B-B14F-4D97-AF65-F5344CB8AC3E}">
        <p14:creationId xmlns:p14="http://schemas.microsoft.com/office/powerpoint/2010/main" val="32092276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4A558B-E4E9-A94A-B9C1-029E46A76ABA}" type="slidenum">
              <a:rPr lang="en-US" smtClean="0"/>
              <a:t>8</a:t>
            </a:fld>
            <a:endParaRPr lang="en-US"/>
          </a:p>
        </p:txBody>
      </p:sp>
    </p:spTree>
    <p:extLst>
      <p:ext uri="{BB962C8B-B14F-4D97-AF65-F5344CB8AC3E}">
        <p14:creationId xmlns:p14="http://schemas.microsoft.com/office/powerpoint/2010/main" val="32586230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4A558B-E4E9-A94A-B9C1-029E46A76ABA}" type="slidenum">
              <a:rPr lang="en-US" smtClean="0"/>
              <a:t>9</a:t>
            </a:fld>
            <a:endParaRPr lang="en-US"/>
          </a:p>
        </p:txBody>
      </p:sp>
    </p:spTree>
    <p:extLst>
      <p:ext uri="{BB962C8B-B14F-4D97-AF65-F5344CB8AC3E}">
        <p14:creationId xmlns:p14="http://schemas.microsoft.com/office/powerpoint/2010/main" val="31516323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4A558B-E4E9-A94A-B9C1-029E46A76ABA}" type="slidenum">
              <a:rPr lang="en-US" smtClean="0"/>
              <a:t>10</a:t>
            </a:fld>
            <a:endParaRPr lang="en-US"/>
          </a:p>
        </p:txBody>
      </p:sp>
    </p:spTree>
    <p:extLst>
      <p:ext uri="{BB962C8B-B14F-4D97-AF65-F5344CB8AC3E}">
        <p14:creationId xmlns:p14="http://schemas.microsoft.com/office/powerpoint/2010/main" val="4305439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4A558B-E4E9-A94A-B9C1-029E46A76ABA}" type="slidenum">
              <a:rPr lang="en-US" smtClean="0"/>
              <a:t>11</a:t>
            </a:fld>
            <a:endParaRPr lang="en-US"/>
          </a:p>
        </p:txBody>
      </p:sp>
    </p:spTree>
    <p:extLst>
      <p:ext uri="{BB962C8B-B14F-4D97-AF65-F5344CB8AC3E}">
        <p14:creationId xmlns:p14="http://schemas.microsoft.com/office/powerpoint/2010/main" val="3327719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 Full Photo">
    <p:bg>
      <p:bgPr>
        <a:solidFill>
          <a:schemeClr val="tx1"/>
        </a:solidFill>
        <a:effectLst/>
      </p:bgPr>
    </p:bg>
    <p:spTree>
      <p:nvGrpSpPr>
        <p:cNvPr id="1" name=""/>
        <p:cNvGrpSpPr/>
        <p:nvPr/>
      </p:nvGrpSpPr>
      <p:grpSpPr>
        <a:xfrm>
          <a:off x="0" y="0"/>
          <a:ext cx="0" cy="0"/>
          <a:chOff x="0" y="0"/>
          <a:chExt cx="0" cy="0"/>
        </a:xfrm>
      </p:grpSpPr>
      <p:pic>
        <p:nvPicPr>
          <p:cNvPr id="19" name="Picture Placeholder 9"/>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52400" y="153988"/>
            <a:ext cx="8839199" cy="4876800"/>
          </a:xfrm>
          <a:prstGeom prst="rect">
            <a:avLst/>
          </a:prstGeom>
        </p:spPr>
      </p:pic>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40C00456-721A-A94C-800A-D5E7EE91C160}" type="datetime1">
              <a:rPr lang="en-US" smtClean="0"/>
              <a:pPr/>
              <a:t>10/22/2024</a:t>
            </a:fld>
            <a:endParaRPr lang="en-US"/>
          </a:p>
        </p:txBody>
      </p:sp>
      <p:sp>
        <p:nvSpPr>
          <p:cNvPr id="10"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2" name="Title 1"/>
          <p:cNvSpPr>
            <a:spLocks noGrp="1"/>
          </p:cNvSpPr>
          <p:nvPr>
            <p:ph type="ctrTitle" hasCustomPrompt="1"/>
          </p:nvPr>
        </p:nvSpPr>
        <p:spPr>
          <a:xfrm>
            <a:off x="685800" y="1601787"/>
            <a:ext cx="3886200" cy="1209781"/>
          </a:xfrm>
          <a:effectLst>
            <a:outerShdw blurRad="254000" dir="2700000" algn="tl" rotWithShape="0">
              <a:srgbClr val="000000">
                <a:alpha val="20000"/>
              </a:srgbClr>
            </a:outerShdw>
          </a:effectLst>
        </p:spPr>
        <p:txBody>
          <a:bodyPr anchor="b" anchorCtr="0">
            <a:normAutofit/>
          </a:bodyPr>
          <a:lstStyle>
            <a:lvl1pPr>
              <a:defRPr sz="2400">
                <a:solidFill>
                  <a:schemeClr val="bg1"/>
                </a:solidFill>
              </a:defRPr>
            </a:lvl1pPr>
          </a:lstStyle>
          <a:p>
            <a:r>
              <a:rPr lang="en-US"/>
              <a:t>CLICK TO EDIT MASTER TITLE STYLE</a:t>
            </a:r>
          </a:p>
        </p:txBody>
      </p:sp>
      <p:sp>
        <p:nvSpPr>
          <p:cNvPr id="13" name="Subtitle 2"/>
          <p:cNvSpPr>
            <a:spLocks noGrp="1"/>
          </p:cNvSpPr>
          <p:nvPr>
            <p:ph type="subTitle" idx="1" hasCustomPrompt="1"/>
          </p:nvPr>
        </p:nvSpPr>
        <p:spPr>
          <a:xfrm>
            <a:off x="685800" y="3135206"/>
            <a:ext cx="3429000" cy="1209781"/>
          </a:xfrm>
          <a:effectLst>
            <a:outerShdw blurRad="254000" dir="5400000" algn="tl" rotWithShape="0">
              <a:srgbClr val="000000">
                <a:alpha val="40000"/>
              </a:srgbClr>
            </a:outerShdw>
          </a:effectLst>
        </p:spPr>
        <p:txBody>
          <a:bodyPr>
            <a:normAutofit/>
          </a:bodyPr>
          <a:lstStyle>
            <a:lvl1pPr marL="0" indent="0" algn="l">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cxnSp>
        <p:nvCxnSpPr>
          <p:cNvPr id="14" name="Straight Connector 13"/>
          <p:cNvCxnSpPr/>
          <p:nvPr userDrawn="1"/>
        </p:nvCxnSpPr>
        <p:spPr>
          <a:xfrm>
            <a:off x="746760" y="2973387"/>
            <a:ext cx="32004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
        <p:nvSpPr>
          <p:cNvPr id="5" name="Text Placeholder 4"/>
          <p:cNvSpPr>
            <a:spLocks noGrp="1"/>
          </p:cNvSpPr>
          <p:nvPr>
            <p:ph type="body" sz="quarter" idx="12" hasCustomPrompt="1"/>
          </p:nvPr>
        </p:nvSpPr>
        <p:spPr>
          <a:xfrm rot="16200000">
            <a:off x="7862312" y="1098609"/>
            <a:ext cx="2073910" cy="184666"/>
          </a:xfrm>
        </p:spPr>
        <p:txBody>
          <a:bodyPr>
            <a:spAutoFit/>
          </a:bodyPr>
          <a:lstStyle>
            <a:lvl1pPr marL="0" indent="0" algn="r">
              <a:buNone/>
              <a:defRPr sz="600" baseline="0">
                <a:solidFill>
                  <a:schemeClr val="bg1"/>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a:t>ADD PHOTO CREDIT HERE</a:t>
            </a:r>
          </a:p>
        </p:txBody>
      </p:sp>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4768" y="569937"/>
            <a:ext cx="1369673" cy="410902"/>
          </a:xfrm>
          <a:prstGeom prst="rect">
            <a:avLst/>
          </a:prstGeom>
          <a:effectLst>
            <a:outerShdw blurRad="254000" dir="2700000" algn="tl" rotWithShape="0">
              <a:srgbClr val="000000">
                <a:alpha val="20000"/>
              </a:srgbClr>
            </a:outerShdw>
          </a:effectLst>
        </p:spPr>
      </p:pic>
    </p:spTree>
    <p:extLst>
      <p:ext uri="{BB962C8B-B14F-4D97-AF65-F5344CB8AC3E}">
        <p14:creationId xmlns:p14="http://schemas.microsoft.com/office/powerpoint/2010/main" val="3883077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ed/Gray Title Only">
    <p:bg>
      <p:bgPr>
        <a:solidFill>
          <a:srgbClr val="E7E7E5"/>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53987"/>
            <a:ext cx="4419600" cy="4876799"/>
          </a:xfrm>
          <a:solidFill>
            <a:schemeClr val="bg1"/>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a:t>ADD PHOTO HERE</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fld id="{60FEB5C5-97E6-6B45-BBE4-F2449473BB96}" type="datetime1">
              <a:rPr lang="en-US" smtClean="0"/>
              <a:pPr/>
              <a:t>10/22/2024</a:t>
            </a:fld>
            <a:endParaRPr lang="en-US"/>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3" name="Text Placeholder 4"/>
          <p:cNvSpPr>
            <a:spLocks noGrp="1"/>
          </p:cNvSpPr>
          <p:nvPr>
            <p:ph type="body" sz="quarter" idx="12" hasCustomPrompt="1"/>
          </p:nvPr>
        </p:nvSpPr>
        <p:spPr>
          <a:xfrm rot="16200000">
            <a:off x="3442713"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a:t>ADD PHOTO CREDIT HERE</a:t>
            </a:r>
          </a:p>
        </p:txBody>
      </p:sp>
      <p:sp>
        <p:nvSpPr>
          <p:cNvPr id="16" name="Title 1"/>
          <p:cNvSpPr>
            <a:spLocks noGrp="1"/>
          </p:cNvSpPr>
          <p:nvPr>
            <p:ph type="title" hasCustomPrompt="1"/>
          </p:nvPr>
        </p:nvSpPr>
        <p:spPr>
          <a:xfrm>
            <a:off x="4877104" y="2188567"/>
            <a:ext cx="3885896" cy="837665"/>
          </a:xfrm>
        </p:spPr>
        <p:txBody>
          <a:bodyPr wrap="square" anchor="ctr" anchorCtr="0">
            <a:spAutoFit/>
          </a:bodyPr>
          <a:lstStyle>
            <a:lvl1pPr>
              <a:defRPr>
                <a:solidFill>
                  <a:srgbClr val="BA0C2F"/>
                </a:solidFill>
              </a:defRPr>
            </a:lvl1pPr>
          </a:lstStyle>
          <a:p>
            <a:r>
              <a:rPr lang="en-US"/>
              <a:t>CLICK TO EDIT MASTER TITLE STYLE</a:t>
            </a:r>
          </a:p>
        </p:txBody>
      </p:sp>
    </p:spTree>
    <p:extLst>
      <p:ext uri="{BB962C8B-B14F-4D97-AF65-F5344CB8AC3E}">
        <p14:creationId xmlns:p14="http://schemas.microsoft.com/office/powerpoint/2010/main" val="4239252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Red/Gray 1 Content">
    <p:bg>
      <p:bgPr>
        <a:solidFill>
          <a:schemeClr val="bg1"/>
        </a:solidFill>
        <a:effectLst/>
      </p:bgPr>
    </p:bg>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414FB1AD-D69E-B741-965A-0BAE826C2FA6}" type="datetime1">
              <a:rPr lang="en-US" smtClean="0"/>
              <a:pPr/>
              <a:t>10/22/2024</a:t>
            </a:fld>
            <a:endParaRPr lang="en-US"/>
          </a:p>
        </p:txBody>
      </p:sp>
      <p:sp>
        <p:nvSpPr>
          <p:cNvPr id="9"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r>
              <a:rPr lang="en-US"/>
              <a:t>FOOTER GOES HERE</a:t>
            </a:r>
          </a:p>
        </p:txBody>
      </p:sp>
      <p:sp>
        <p:nvSpPr>
          <p:cNvPr id="10"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2" name="Title Placeholder 1"/>
          <p:cNvSpPr>
            <a:spLocks noGrp="1"/>
          </p:cNvSpPr>
          <p:nvPr>
            <p:ph type="title"/>
          </p:nvPr>
        </p:nvSpPr>
        <p:spPr>
          <a:xfrm>
            <a:off x="686104" y="682922"/>
            <a:ext cx="7772400" cy="461665"/>
          </a:xfrm>
          <a:prstGeom prst="rect">
            <a:avLst/>
          </a:prstGeom>
        </p:spPr>
        <p:txBody>
          <a:bodyPr vert="horz" lIns="91440" tIns="45720" rIns="91440" bIns="45720" rtlCol="0" anchor="b" anchorCtr="0">
            <a:spAutoFit/>
          </a:bodyPr>
          <a:lstStyle/>
          <a:p>
            <a:r>
              <a:rPr lang="en-US"/>
              <a:t>Click to edit Master title style</a:t>
            </a:r>
          </a:p>
        </p:txBody>
      </p:sp>
      <p:sp>
        <p:nvSpPr>
          <p:cNvPr id="7" name="Text Placeholder 2"/>
          <p:cNvSpPr>
            <a:spLocks noGrp="1"/>
          </p:cNvSpPr>
          <p:nvPr>
            <p:ph idx="1" hasCustomPrompt="1"/>
          </p:nvPr>
        </p:nvSpPr>
        <p:spPr>
          <a:xfrm>
            <a:off x="685800" y="1296987"/>
            <a:ext cx="7772400" cy="3200400"/>
          </a:xfrm>
          <a:prstGeom prst="rect">
            <a:avLst/>
          </a:prstGeom>
        </p:spPr>
        <p:txBody>
          <a:bodyPr vert="horz" lIns="91440" tIns="45720" rIns="91440" bIns="45720" rtlCol="0">
            <a:normAutofit/>
          </a:bodyPr>
          <a:lstStyle>
            <a:lvl1pPr marL="230188" marR="0" indent="-230188" algn="l" defTabSz="457200" rtl="0" eaLnBrk="1" fontAlgn="auto" latinLnBrk="0" hangingPunct="1">
              <a:lnSpc>
                <a:spcPct val="100000"/>
              </a:lnSpc>
              <a:spcBef>
                <a:spcPts val="0"/>
              </a:spcBef>
              <a:spcAft>
                <a:spcPts val="800"/>
              </a:spcAft>
              <a:buClrTx/>
              <a:buSzTx/>
              <a:buFont typeface="Arial"/>
              <a:buChar char="•"/>
              <a:tabLst/>
              <a:defRPr/>
            </a:lvl1pPr>
          </a:lstStyle>
          <a:p>
            <a:pPr marL="230188" marR="0" lvl="0" indent="-230188" algn="l" defTabSz="457200" rtl="0" eaLnBrk="1" fontAlgn="auto" latinLnBrk="0" hangingPunct="1">
              <a:lnSpc>
                <a:spcPct val="100000"/>
              </a:lnSpc>
              <a:spcBef>
                <a:spcPts val="0"/>
              </a:spcBef>
              <a:spcAft>
                <a:spcPts val="800"/>
              </a:spcAft>
              <a:buClrTx/>
              <a:buSzTx/>
              <a:buFont typeface="Arial"/>
              <a:buChar char="•"/>
              <a:tabLst/>
              <a:defRPr/>
            </a:pPr>
            <a:r>
              <a:rPr kumimoji="0" lang="en-US" sz="1600" b="0" i="0" u="none" strike="noStrike" kern="1200" cap="none" spc="0" normalizeH="0" baseline="0" noProof="0">
                <a:ln>
                  <a:noFill/>
                </a:ln>
                <a:solidFill>
                  <a:srgbClr val="6C6463"/>
                </a:solidFill>
                <a:effectLst/>
                <a:uLnTx/>
                <a:uFillTx/>
                <a:latin typeface="Gill Sans MT"/>
                <a:ea typeface="+mn-ea"/>
                <a:cs typeface="Gill Sans MT"/>
              </a:rPr>
              <a:t>Click to edit Master text styles</a:t>
            </a:r>
          </a:p>
          <a:p>
            <a:pPr marL="684213" marR="0" lvl="1" indent="-230188" algn="l" defTabSz="457200" rtl="0" eaLnBrk="1" fontAlgn="auto" latinLnBrk="0" hangingPunct="1">
              <a:lnSpc>
                <a:spcPct val="100000"/>
              </a:lnSpc>
              <a:spcBef>
                <a:spcPts val="0"/>
              </a:spcBef>
              <a:spcAft>
                <a:spcPts val="800"/>
              </a:spcAft>
              <a:buClrTx/>
              <a:buSzTx/>
              <a:buFont typeface="Arial"/>
              <a:buChar char="–"/>
              <a:tabLst/>
              <a:defRPr/>
            </a:pPr>
            <a:r>
              <a:rPr kumimoji="0" lang="en-US" sz="1600" b="0" i="0" u="none" strike="noStrike" kern="1200" cap="none" spc="0" normalizeH="0" baseline="0" noProof="0">
                <a:ln>
                  <a:noFill/>
                </a:ln>
                <a:solidFill>
                  <a:srgbClr val="6C6463"/>
                </a:solidFill>
                <a:effectLst/>
                <a:uLnTx/>
                <a:uFillTx/>
                <a:latin typeface="Gill Sans MT"/>
                <a:ea typeface="+mn-ea"/>
                <a:cs typeface="Gill Sans MT"/>
              </a:rPr>
              <a:t>Second level</a:t>
            </a:r>
          </a:p>
        </p:txBody>
      </p:sp>
    </p:spTree>
    <p:extLst>
      <p:ext uri="{BB962C8B-B14F-4D97-AF65-F5344CB8AC3E}">
        <p14:creationId xmlns:p14="http://schemas.microsoft.com/office/powerpoint/2010/main" val="22070586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Red/Gray 2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3809696"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4648200" y="1296987"/>
            <a:ext cx="38103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152400" y="4844639"/>
            <a:ext cx="2133600" cy="186148"/>
          </a:xfrm>
        </p:spPr>
        <p:txBody>
          <a:bodyPr/>
          <a:lstStyle>
            <a:lvl1pPr>
              <a:defRPr>
                <a:solidFill>
                  <a:srgbClr val="6C6463"/>
                </a:solidFill>
              </a:defRPr>
            </a:lvl1pPr>
          </a:lstStyle>
          <a:p>
            <a:fld id="{AB18E012-EC0C-1649-A039-CB178266D114}" type="datetime1">
              <a:rPr lang="en-US" smtClean="0"/>
              <a:t>10/22/2024</a:t>
            </a:fld>
            <a:endParaRPr lang="en-US"/>
          </a:p>
        </p:txBody>
      </p:sp>
      <p:sp>
        <p:nvSpPr>
          <p:cNvPr id="6" name="Footer Placeholder 5"/>
          <p:cNvSpPr>
            <a:spLocks noGrp="1"/>
          </p:cNvSpPr>
          <p:nvPr>
            <p:ph type="ftr" sz="quarter" idx="11"/>
          </p:nvPr>
        </p:nvSpPr>
        <p:spPr>
          <a:xfrm>
            <a:off x="3124200" y="4844639"/>
            <a:ext cx="2895600" cy="186148"/>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6858000" y="4844639"/>
            <a:ext cx="2133600" cy="186148"/>
          </a:xfrm>
        </p:spPr>
        <p:txBody>
          <a:bodyPr/>
          <a:lstStyle>
            <a:lvl1pPr>
              <a:defRPr>
                <a:solidFill>
                  <a:srgbClr val="6C6463"/>
                </a:solidFill>
              </a:defRPr>
            </a:lvl1pPr>
          </a:lstStyle>
          <a:p>
            <a:fld id="{42782948-4DBE-204D-AB9E-B65E067054AE}" type="slidenum">
              <a:rPr lang="en-US" smtClean="0"/>
              <a:pPr/>
              <a:t>‹#›</a:t>
            </a:fld>
            <a:endParaRPr lang="en-US"/>
          </a:p>
        </p:txBody>
      </p:sp>
      <p:sp>
        <p:nvSpPr>
          <p:cNvPr id="10" name="Title 1"/>
          <p:cNvSpPr>
            <a:spLocks noGrp="1"/>
          </p:cNvSpPr>
          <p:nvPr>
            <p:ph type="title" hasCustomPrompt="1"/>
          </p:nvPr>
        </p:nvSpPr>
        <p:spPr>
          <a:xfrm>
            <a:off x="686104" y="679217"/>
            <a:ext cx="7772400" cy="465370"/>
          </a:xfrm>
        </p:spPr>
        <p:txBody>
          <a:bodyPr anchor="b" anchorCtr="0">
            <a:spAutoFit/>
          </a:bodyPr>
          <a:lstStyle>
            <a:lvl1pPr>
              <a:defRPr>
                <a:solidFill>
                  <a:srgbClr val="BA0C2F"/>
                </a:solidFill>
              </a:defRPr>
            </a:lvl1pPr>
          </a:lstStyle>
          <a:p>
            <a:r>
              <a:rPr lang="en-US"/>
              <a:t>CLICK TO EDIT MASTER TITLE STYLE</a:t>
            </a:r>
          </a:p>
        </p:txBody>
      </p:sp>
    </p:spTree>
    <p:extLst>
      <p:ext uri="{BB962C8B-B14F-4D97-AF65-F5344CB8AC3E}">
        <p14:creationId xmlns:p14="http://schemas.microsoft.com/office/powerpoint/2010/main" val="19225650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Red/Gray 3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2514296"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5943600" y="1296987"/>
            <a:ext cx="25149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152400" y="4844639"/>
            <a:ext cx="2133600" cy="186148"/>
          </a:xfrm>
        </p:spPr>
        <p:txBody>
          <a:bodyPr/>
          <a:lstStyle>
            <a:lvl1pPr>
              <a:defRPr>
                <a:solidFill>
                  <a:srgbClr val="6C6463"/>
                </a:solidFill>
              </a:defRPr>
            </a:lvl1pPr>
          </a:lstStyle>
          <a:p>
            <a:fld id="{39C62A9A-2216-F44B-AFF9-136AA601C377}" type="datetime1">
              <a:rPr lang="en-US" smtClean="0"/>
              <a:t>10/22/2024</a:t>
            </a:fld>
            <a:endParaRPr lang="en-US"/>
          </a:p>
        </p:txBody>
      </p:sp>
      <p:sp>
        <p:nvSpPr>
          <p:cNvPr id="6" name="Footer Placeholder 5"/>
          <p:cNvSpPr>
            <a:spLocks noGrp="1"/>
          </p:cNvSpPr>
          <p:nvPr>
            <p:ph type="ftr" sz="quarter" idx="11"/>
          </p:nvPr>
        </p:nvSpPr>
        <p:spPr>
          <a:xfrm>
            <a:off x="3124200" y="4844639"/>
            <a:ext cx="2895600" cy="186148"/>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6858000" y="4844639"/>
            <a:ext cx="2133600" cy="186148"/>
          </a:xfrm>
        </p:spPr>
        <p:txBody>
          <a:bodyPr/>
          <a:lstStyle>
            <a:lvl1pPr>
              <a:defRPr>
                <a:solidFill>
                  <a:srgbClr val="6C6463"/>
                </a:solidFill>
              </a:defRPr>
            </a:lvl1pPr>
          </a:lstStyle>
          <a:p>
            <a:fld id="{42782948-4DBE-204D-AB9E-B65E067054AE}" type="slidenum">
              <a:rPr lang="en-US" smtClean="0"/>
              <a:pPr/>
              <a:t>‹#›</a:t>
            </a:fld>
            <a:endParaRPr lang="en-US"/>
          </a:p>
        </p:txBody>
      </p:sp>
      <p:sp>
        <p:nvSpPr>
          <p:cNvPr id="10" name="Content Placeholder 3"/>
          <p:cNvSpPr>
            <a:spLocks noGrp="1"/>
          </p:cNvSpPr>
          <p:nvPr>
            <p:ph sz="half" idx="13"/>
          </p:nvPr>
        </p:nvSpPr>
        <p:spPr>
          <a:xfrm>
            <a:off x="3314548" y="1296987"/>
            <a:ext cx="25149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11" name="Title 1"/>
          <p:cNvSpPr>
            <a:spLocks noGrp="1"/>
          </p:cNvSpPr>
          <p:nvPr>
            <p:ph type="title" hasCustomPrompt="1"/>
          </p:nvPr>
        </p:nvSpPr>
        <p:spPr>
          <a:xfrm>
            <a:off x="686104" y="679217"/>
            <a:ext cx="7772400" cy="465370"/>
          </a:xfrm>
        </p:spPr>
        <p:txBody>
          <a:bodyPr anchor="b" anchorCtr="0">
            <a:spAutoFit/>
          </a:bodyPr>
          <a:lstStyle>
            <a:lvl1pPr>
              <a:defRPr>
                <a:solidFill>
                  <a:srgbClr val="BA0C2F"/>
                </a:solidFill>
              </a:defRPr>
            </a:lvl1pPr>
          </a:lstStyle>
          <a:p>
            <a:r>
              <a:rPr lang="en-US"/>
              <a:t>CLICK TO EDIT MASTER TITLE STYLE</a:t>
            </a:r>
          </a:p>
        </p:txBody>
      </p:sp>
    </p:spTree>
    <p:extLst>
      <p:ext uri="{BB962C8B-B14F-4D97-AF65-F5344CB8AC3E}">
        <p14:creationId xmlns:p14="http://schemas.microsoft.com/office/powerpoint/2010/main" val="13480107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Red/Gray 1 Content + Bottom Photo">
    <p:bg>
      <p:bgPr>
        <a:solidFill>
          <a:schemeClr val="bg1"/>
        </a:solidFill>
        <a:effectLst/>
      </p:bgPr>
    </p:bg>
    <p:spTree>
      <p:nvGrpSpPr>
        <p:cNvPr id="1" name=""/>
        <p:cNvGrpSpPr/>
        <p:nvPr/>
      </p:nvGrpSpPr>
      <p:grpSpPr>
        <a:xfrm>
          <a:off x="0" y="0"/>
          <a:ext cx="0" cy="0"/>
          <a:chOff x="0" y="0"/>
          <a:chExt cx="0" cy="0"/>
        </a:xfrm>
      </p:grpSpPr>
      <p:sp>
        <p:nvSpPr>
          <p:cNvPr id="12" name="Picture Placeholder 3"/>
          <p:cNvSpPr>
            <a:spLocks noGrp="1"/>
          </p:cNvSpPr>
          <p:nvPr>
            <p:ph type="pic" sz="quarter" idx="10" hasCustomPrompt="1"/>
          </p:nvPr>
        </p:nvSpPr>
        <p:spPr>
          <a:xfrm>
            <a:off x="152400" y="2592387"/>
            <a:ext cx="8839200" cy="2440594"/>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a:t>ADD PHOTO HERE</a:t>
            </a:r>
          </a:p>
        </p:txBody>
      </p:sp>
      <p:sp>
        <p:nvSpPr>
          <p:cNvPr id="3" name="Content Placeholder 2"/>
          <p:cNvSpPr>
            <a:spLocks noGrp="1"/>
          </p:cNvSpPr>
          <p:nvPr>
            <p:ph idx="1"/>
          </p:nvPr>
        </p:nvSpPr>
        <p:spPr>
          <a:xfrm>
            <a:off x="685800" y="1296987"/>
            <a:ext cx="7772400" cy="11430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193355D5-F1DA-0F48-9E7E-0A3FEBF9FF84}" type="datetime1">
              <a:rPr lang="en-US" smtClean="0"/>
              <a:pPr/>
              <a:t>10/22/2024</a:t>
            </a:fld>
            <a:endParaRPr lang="en-US"/>
          </a:p>
        </p:txBody>
      </p:sp>
      <p:sp>
        <p:nvSpPr>
          <p:cNvPr id="10"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Text Placeholder 4"/>
          <p:cNvSpPr>
            <a:spLocks noGrp="1"/>
          </p:cNvSpPr>
          <p:nvPr>
            <p:ph type="body" sz="quarter" idx="12" hasCustomPrompt="1"/>
          </p:nvPr>
        </p:nvSpPr>
        <p:spPr>
          <a:xfrm rot="16200000">
            <a:off x="7862313" y="3537008"/>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a:t>ADD PHOTO CREDIT HERE</a:t>
            </a:r>
          </a:p>
        </p:txBody>
      </p:sp>
      <p:sp>
        <p:nvSpPr>
          <p:cNvPr id="17" name="Title 1"/>
          <p:cNvSpPr>
            <a:spLocks noGrp="1"/>
          </p:cNvSpPr>
          <p:nvPr>
            <p:ph type="title" hasCustomPrompt="1"/>
          </p:nvPr>
        </p:nvSpPr>
        <p:spPr>
          <a:xfrm>
            <a:off x="686104" y="679217"/>
            <a:ext cx="7772400" cy="465370"/>
          </a:xfrm>
        </p:spPr>
        <p:txBody>
          <a:bodyPr anchor="b" anchorCtr="0">
            <a:spAutoFit/>
          </a:bodyPr>
          <a:lstStyle>
            <a:lvl1pPr>
              <a:defRPr>
                <a:solidFill>
                  <a:srgbClr val="BA0C2F"/>
                </a:solidFill>
              </a:defRPr>
            </a:lvl1pPr>
          </a:lstStyle>
          <a:p>
            <a:r>
              <a:rPr lang="en-US"/>
              <a:t>CLICK TO EDIT MASTER TITLE STYLE</a:t>
            </a:r>
          </a:p>
        </p:txBody>
      </p:sp>
    </p:spTree>
    <p:extLst>
      <p:ext uri="{BB962C8B-B14F-4D97-AF65-F5344CB8AC3E}">
        <p14:creationId xmlns:p14="http://schemas.microsoft.com/office/powerpoint/2010/main" val="14508997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Red/Gray 1 Content + Right Photo">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53988"/>
            <a:ext cx="4419600" cy="4876800"/>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a:t>ADD PHOTO HERE</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60FEB5C5-97E6-6B45-BBE4-F2449473BB96}" type="datetime1">
              <a:rPr lang="en-US" smtClean="0"/>
              <a:pPr/>
              <a:t>10/22/2024</a:t>
            </a:fld>
            <a:endParaRPr lang="en-US"/>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Content Placeholder 2"/>
          <p:cNvSpPr>
            <a:spLocks noGrp="1"/>
          </p:cNvSpPr>
          <p:nvPr>
            <p:ph idx="1"/>
          </p:nvPr>
        </p:nvSpPr>
        <p:spPr>
          <a:xfrm>
            <a:off x="685800" y="1677987"/>
            <a:ext cx="3657600" cy="2819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13" name="Text Placeholder 4"/>
          <p:cNvSpPr>
            <a:spLocks noGrp="1"/>
          </p:cNvSpPr>
          <p:nvPr>
            <p:ph type="body" sz="quarter" idx="12" hasCustomPrompt="1"/>
          </p:nvPr>
        </p:nvSpPr>
        <p:spPr>
          <a:xfrm rot="16200000">
            <a:off x="7862312"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a:t>ADD PHOTO CREDIT HERE</a:t>
            </a:r>
          </a:p>
        </p:txBody>
      </p:sp>
      <p:sp>
        <p:nvSpPr>
          <p:cNvPr id="8" name="Title 1"/>
          <p:cNvSpPr>
            <a:spLocks noGrp="1"/>
          </p:cNvSpPr>
          <p:nvPr>
            <p:ph type="title" hasCustomPrompt="1"/>
          </p:nvPr>
        </p:nvSpPr>
        <p:spPr>
          <a:xfrm>
            <a:off x="685800" y="678715"/>
            <a:ext cx="3657600" cy="830997"/>
          </a:xfrm>
        </p:spPr>
        <p:txBody>
          <a:bodyPr wrap="square" anchor="b" anchorCtr="0">
            <a:spAutoFit/>
          </a:bodyPr>
          <a:lstStyle>
            <a:lvl1pPr>
              <a:defRPr>
                <a:solidFill>
                  <a:srgbClr val="BA0C2F"/>
                </a:solidFill>
              </a:defRPr>
            </a:lvl1pPr>
          </a:lstStyle>
          <a:p>
            <a:r>
              <a:rPr lang="en-US"/>
              <a:t>CLICK TO EDIT MASTER TITLE STYLE</a:t>
            </a:r>
          </a:p>
        </p:txBody>
      </p:sp>
    </p:spTree>
    <p:extLst>
      <p:ext uri="{BB962C8B-B14F-4D97-AF65-F5344CB8AC3E}">
        <p14:creationId xmlns:p14="http://schemas.microsoft.com/office/powerpoint/2010/main" val="14827033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Red/Gray Title Only">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53987"/>
            <a:ext cx="4419600" cy="4876799"/>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a:t>ADD PHOTO HERE</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fld id="{60FEB5C5-97E6-6B45-BBE4-F2449473BB96}" type="datetime1">
              <a:rPr lang="en-US" smtClean="0"/>
              <a:pPr/>
              <a:t>10/22/2024</a:t>
            </a:fld>
            <a:endParaRPr lang="en-US"/>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3" name="Text Placeholder 4"/>
          <p:cNvSpPr>
            <a:spLocks noGrp="1"/>
          </p:cNvSpPr>
          <p:nvPr>
            <p:ph type="body" sz="quarter" idx="12" hasCustomPrompt="1"/>
          </p:nvPr>
        </p:nvSpPr>
        <p:spPr>
          <a:xfrm rot="16200000">
            <a:off x="3442713"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a:t>ADD PHOTO CREDIT HERE</a:t>
            </a:r>
          </a:p>
        </p:txBody>
      </p:sp>
      <p:sp>
        <p:nvSpPr>
          <p:cNvPr id="16" name="Title 1"/>
          <p:cNvSpPr>
            <a:spLocks noGrp="1"/>
          </p:cNvSpPr>
          <p:nvPr>
            <p:ph type="title" hasCustomPrompt="1"/>
          </p:nvPr>
        </p:nvSpPr>
        <p:spPr>
          <a:xfrm>
            <a:off x="4877104" y="2188567"/>
            <a:ext cx="3885896" cy="837665"/>
          </a:xfrm>
        </p:spPr>
        <p:txBody>
          <a:bodyPr wrap="square" anchor="ctr" anchorCtr="0">
            <a:spAutoFit/>
          </a:bodyPr>
          <a:lstStyle>
            <a:lvl1pPr>
              <a:defRPr>
                <a:solidFill>
                  <a:srgbClr val="BA0C2F"/>
                </a:solidFill>
              </a:defRPr>
            </a:lvl1pPr>
          </a:lstStyle>
          <a:p>
            <a:r>
              <a:rPr lang="en-US"/>
              <a:t>CLICK TO EDIT MASTER TITLE STYLE</a:t>
            </a:r>
          </a:p>
        </p:txBody>
      </p:sp>
    </p:spTree>
    <p:extLst>
      <p:ext uri="{BB962C8B-B14F-4D97-AF65-F5344CB8AC3E}">
        <p14:creationId xmlns:p14="http://schemas.microsoft.com/office/powerpoint/2010/main" val="11208314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act Info">
    <p:spTree>
      <p:nvGrpSpPr>
        <p:cNvPr id="1" name=""/>
        <p:cNvGrpSpPr/>
        <p:nvPr/>
      </p:nvGrpSpPr>
      <p:grpSpPr>
        <a:xfrm>
          <a:off x="0" y="0"/>
          <a:ext cx="0" cy="0"/>
          <a:chOff x="0" y="0"/>
          <a:chExt cx="0" cy="0"/>
        </a:xfrm>
      </p:grpSpPr>
      <p:pic>
        <p:nvPicPr>
          <p:cNvPr id="10" name="Picture Placeholder 9"/>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52400" y="153987"/>
            <a:ext cx="8839201" cy="4876800"/>
          </a:xfrm>
          <a:prstGeom prst="rect">
            <a:avLst/>
          </a:prstGeom>
        </p:spPr>
      </p:pic>
      <p:sp>
        <p:nvSpPr>
          <p:cNvPr id="5" name="Text Placeholder 4"/>
          <p:cNvSpPr>
            <a:spLocks noGrp="1"/>
          </p:cNvSpPr>
          <p:nvPr>
            <p:ph type="body" sz="quarter" idx="12" hasCustomPrompt="1"/>
          </p:nvPr>
        </p:nvSpPr>
        <p:spPr>
          <a:xfrm rot="16200000">
            <a:off x="7862313"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a:t>ADD PHOTO CREDIT HERE</a:t>
            </a:r>
          </a:p>
        </p:txBody>
      </p:sp>
      <p:sp>
        <p:nvSpPr>
          <p:cNvPr id="6"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3F4168E2-91C5-9646-9F53-5B4E70AF759D}" type="datetime1">
              <a:rPr lang="en-US" smtClean="0"/>
              <a:pPr/>
              <a:t>10/22/2024</a:t>
            </a:fld>
            <a:endParaRPr lang="en-US"/>
          </a:p>
        </p:txBody>
      </p:sp>
      <p:sp>
        <p:nvSpPr>
          <p:cNvPr id="8"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4768" y="4344987"/>
            <a:ext cx="1369673" cy="410902"/>
          </a:xfrm>
          <a:prstGeom prst="rect">
            <a:avLst/>
          </a:prstGeom>
          <a:effectLst/>
        </p:spPr>
      </p:pic>
      <p:sp>
        <p:nvSpPr>
          <p:cNvPr id="15" name="Subtitle 2"/>
          <p:cNvSpPr>
            <a:spLocks noGrp="1"/>
          </p:cNvSpPr>
          <p:nvPr>
            <p:ph type="subTitle" idx="1" hasCustomPrompt="1"/>
          </p:nvPr>
        </p:nvSpPr>
        <p:spPr>
          <a:xfrm>
            <a:off x="685800" y="3135206"/>
            <a:ext cx="3429000" cy="1209781"/>
          </a:xfrm>
          <a:effectLst>
            <a:outerShdw blurRad="254000" dir="5400000" algn="tl" rotWithShape="0">
              <a:srgbClr val="000000">
                <a:alpha val="40000"/>
              </a:srgbClr>
            </a:outerShdw>
          </a:effectLst>
        </p:spPr>
        <p:txBody>
          <a:bodyPr>
            <a:normAutofit/>
          </a:bodyPr>
          <a:lstStyle>
            <a:lvl1pPr marL="0" indent="0" algn="l">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cxnSp>
        <p:nvCxnSpPr>
          <p:cNvPr id="18" name="Straight Connector 17"/>
          <p:cNvCxnSpPr/>
          <p:nvPr userDrawn="1"/>
        </p:nvCxnSpPr>
        <p:spPr>
          <a:xfrm>
            <a:off x="746760" y="2973387"/>
            <a:ext cx="32004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218525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over - Full Red">
    <p:bg>
      <p:bgPr>
        <a:solidFill>
          <a:srgbClr val="002F6C"/>
        </a:solidFill>
        <a:effectLst/>
      </p:bgPr>
    </p:bg>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EB2C8F94-9D67-854F-8417-3B884156945E}" type="datetime1">
              <a:rPr lang="en-US" smtClean="0"/>
              <a:pPr/>
              <a:t>10/22/2024</a:t>
            </a:fld>
            <a:endParaRPr lang="en-US"/>
          </a:p>
        </p:txBody>
      </p:sp>
      <p:sp>
        <p:nvSpPr>
          <p:cNvPr id="9"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0"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2" name="Title 1"/>
          <p:cNvSpPr>
            <a:spLocks noGrp="1"/>
          </p:cNvSpPr>
          <p:nvPr>
            <p:ph type="ctrTitle" hasCustomPrompt="1"/>
          </p:nvPr>
        </p:nvSpPr>
        <p:spPr>
          <a:xfrm>
            <a:off x="685800" y="1601787"/>
            <a:ext cx="3886200" cy="1209781"/>
          </a:xfrm>
          <a:effectLst/>
        </p:spPr>
        <p:txBody>
          <a:bodyPr anchor="b" anchorCtr="0">
            <a:normAutofit/>
          </a:bodyPr>
          <a:lstStyle>
            <a:lvl1pPr>
              <a:defRPr sz="2400">
                <a:solidFill>
                  <a:schemeClr val="bg1"/>
                </a:solidFill>
              </a:defRPr>
            </a:lvl1pPr>
          </a:lstStyle>
          <a:p>
            <a:r>
              <a:rPr lang="en-US"/>
              <a:t>CLICK TO EDIT MASTER TITLE STYLE</a:t>
            </a:r>
          </a:p>
        </p:txBody>
      </p:sp>
      <p:sp>
        <p:nvSpPr>
          <p:cNvPr id="13" name="Subtitle 2"/>
          <p:cNvSpPr>
            <a:spLocks noGrp="1"/>
          </p:cNvSpPr>
          <p:nvPr>
            <p:ph type="subTitle" idx="1" hasCustomPrompt="1"/>
          </p:nvPr>
        </p:nvSpPr>
        <p:spPr>
          <a:xfrm>
            <a:off x="685800" y="3135206"/>
            <a:ext cx="3429000" cy="1209781"/>
          </a:xfrm>
          <a:effectLst/>
        </p:spPr>
        <p:txBody>
          <a:bodyPr>
            <a:normAutofit/>
          </a:bodyPr>
          <a:lstStyle>
            <a:lvl1pPr marL="0" indent="0" algn="l">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cxnSp>
        <p:nvCxnSpPr>
          <p:cNvPr id="17" name="Straight Connector 16"/>
          <p:cNvCxnSpPr/>
          <p:nvPr userDrawn="1"/>
        </p:nvCxnSpPr>
        <p:spPr>
          <a:xfrm>
            <a:off x="746760" y="2973387"/>
            <a:ext cx="320040" cy="0"/>
          </a:xfrm>
          <a:prstGeom prst="line">
            <a:avLst/>
          </a:prstGeom>
          <a:ln w="19050">
            <a:solidFill>
              <a:srgbClr val="FFFF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066321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Cover - Full Red">
    <p:bg>
      <p:bgPr>
        <a:solidFill>
          <a:srgbClr val="002F6C"/>
        </a:solidFill>
        <a:effectLst/>
      </p:bgPr>
    </p:bg>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EB2C8F94-9D67-854F-8417-3B884156945E}" type="datetime1">
              <a:rPr lang="en-US" smtClean="0"/>
              <a:pPr/>
              <a:t>10/22/2024</a:t>
            </a:fld>
            <a:endParaRPr lang="en-US"/>
          </a:p>
        </p:txBody>
      </p:sp>
      <p:sp>
        <p:nvSpPr>
          <p:cNvPr id="9"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0"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2" name="Title 1"/>
          <p:cNvSpPr>
            <a:spLocks noGrp="1"/>
          </p:cNvSpPr>
          <p:nvPr>
            <p:ph type="ctrTitle" hasCustomPrompt="1"/>
          </p:nvPr>
        </p:nvSpPr>
        <p:spPr>
          <a:xfrm>
            <a:off x="685800" y="1601787"/>
            <a:ext cx="3886200" cy="1209781"/>
          </a:xfrm>
          <a:effectLst/>
        </p:spPr>
        <p:txBody>
          <a:bodyPr anchor="b" anchorCtr="0">
            <a:normAutofit/>
          </a:bodyPr>
          <a:lstStyle>
            <a:lvl1pPr>
              <a:defRPr sz="2400">
                <a:solidFill>
                  <a:schemeClr val="bg1"/>
                </a:solidFill>
              </a:defRPr>
            </a:lvl1pPr>
          </a:lstStyle>
          <a:p>
            <a:r>
              <a:rPr lang="en-US"/>
              <a:t>CLICK TO EDIT MASTER TITLE STYLE</a:t>
            </a:r>
          </a:p>
        </p:txBody>
      </p:sp>
      <p:sp>
        <p:nvSpPr>
          <p:cNvPr id="13" name="Subtitle 2"/>
          <p:cNvSpPr>
            <a:spLocks noGrp="1"/>
          </p:cNvSpPr>
          <p:nvPr>
            <p:ph type="subTitle" idx="1" hasCustomPrompt="1"/>
          </p:nvPr>
        </p:nvSpPr>
        <p:spPr>
          <a:xfrm>
            <a:off x="685800" y="3135206"/>
            <a:ext cx="3429000" cy="1209781"/>
          </a:xfrm>
          <a:effectLst/>
        </p:spPr>
        <p:txBody>
          <a:bodyPr>
            <a:normAutofit/>
          </a:bodyPr>
          <a:lstStyle>
            <a:lvl1pPr marL="0" indent="0" algn="l">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cxnSp>
        <p:nvCxnSpPr>
          <p:cNvPr id="17" name="Straight Connector 16"/>
          <p:cNvCxnSpPr/>
          <p:nvPr userDrawn="1"/>
        </p:nvCxnSpPr>
        <p:spPr>
          <a:xfrm>
            <a:off x="746760" y="2973387"/>
            <a:ext cx="320040" cy="0"/>
          </a:xfrm>
          <a:prstGeom prst="line">
            <a:avLst/>
          </a:prstGeom>
          <a:ln w="19050">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4768" y="569937"/>
            <a:ext cx="1369673" cy="410902"/>
          </a:xfrm>
          <a:prstGeom prst="rect">
            <a:avLst/>
          </a:prstGeom>
          <a:effectLst>
            <a:outerShdw blurRad="254000" dir="2700000" algn="tl" rotWithShape="0">
              <a:srgbClr val="000000">
                <a:alpha val="20000"/>
              </a:srgbClr>
            </a:outerShdw>
          </a:effectLst>
        </p:spPr>
      </p:pic>
    </p:spTree>
    <p:extLst>
      <p:ext uri="{BB962C8B-B14F-4D97-AF65-F5344CB8AC3E}">
        <p14:creationId xmlns:p14="http://schemas.microsoft.com/office/powerpoint/2010/main" val="256983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 Full Red">
    <p:bg>
      <p:bgPr>
        <a:solidFill>
          <a:srgbClr val="BA0C2F"/>
        </a:solidFill>
        <a:effectLst/>
      </p:bgPr>
    </p:bg>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EB2C8F94-9D67-854F-8417-3B884156945E}" type="datetime1">
              <a:rPr lang="en-US" smtClean="0"/>
              <a:pPr/>
              <a:t>10/22/2024</a:t>
            </a:fld>
            <a:endParaRPr lang="en-US"/>
          </a:p>
        </p:txBody>
      </p:sp>
      <p:sp>
        <p:nvSpPr>
          <p:cNvPr id="9"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0"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2" name="Title 1"/>
          <p:cNvSpPr>
            <a:spLocks noGrp="1"/>
          </p:cNvSpPr>
          <p:nvPr>
            <p:ph type="ctrTitle" hasCustomPrompt="1"/>
          </p:nvPr>
        </p:nvSpPr>
        <p:spPr>
          <a:xfrm>
            <a:off x="685800" y="1601787"/>
            <a:ext cx="3886200" cy="1209781"/>
          </a:xfrm>
          <a:effectLst/>
        </p:spPr>
        <p:txBody>
          <a:bodyPr anchor="b" anchorCtr="0">
            <a:normAutofit/>
          </a:bodyPr>
          <a:lstStyle>
            <a:lvl1pPr>
              <a:defRPr sz="2400">
                <a:solidFill>
                  <a:schemeClr val="bg1"/>
                </a:solidFill>
              </a:defRPr>
            </a:lvl1pPr>
          </a:lstStyle>
          <a:p>
            <a:r>
              <a:rPr lang="en-US"/>
              <a:t>CLICK TO EDIT MASTER TITLE STYLE</a:t>
            </a:r>
          </a:p>
        </p:txBody>
      </p:sp>
      <p:sp>
        <p:nvSpPr>
          <p:cNvPr id="13" name="Subtitle 2"/>
          <p:cNvSpPr>
            <a:spLocks noGrp="1"/>
          </p:cNvSpPr>
          <p:nvPr>
            <p:ph type="subTitle" idx="1" hasCustomPrompt="1"/>
          </p:nvPr>
        </p:nvSpPr>
        <p:spPr>
          <a:xfrm>
            <a:off x="685800" y="3135206"/>
            <a:ext cx="3429000" cy="1209781"/>
          </a:xfrm>
          <a:effectLst/>
        </p:spPr>
        <p:txBody>
          <a:bodyPr>
            <a:normAutofit/>
          </a:bodyPr>
          <a:lstStyle>
            <a:lvl1pPr marL="0" indent="0" algn="l">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cxnSp>
        <p:nvCxnSpPr>
          <p:cNvPr id="17" name="Straight Connector 16"/>
          <p:cNvCxnSpPr/>
          <p:nvPr userDrawn="1"/>
        </p:nvCxnSpPr>
        <p:spPr>
          <a:xfrm>
            <a:off x="746760" y="2973387"/>
            <a:ext cx="320040" cy="0"/>
          </a:xfrm>
          <a:prstGeom prst="line">
            <a:avLst/>
          </a:prstGeom>
          <a:ln w="19050">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4768" y="569937"/>
            <a:ext cx="1369673" cy="410902"/>
          </a:xfrm>
          <a:prstGeom prst="rect">
            <a:avLst/>
          </a:prstGeom>
          <a:effectLst>
            <a:outerShdw blurRad="254000" dir="2700000" algn="tl" rotWithShape="0">
              <a:srgbClr val="000000">
                <a:alpha val="20000"/>
              </a:srgbClr>
            </a:outerShdw>
          </a:effectLst>
        </p:spPr>
      </p:pic>
    </p:spTree>
    <p:extLst>
      <p:ext uri="{BB962C8B-B14F-4D97-AF65-F5344CB8AC3E}">
        <p14:creationId xmlns:p14="http://schemas.microsoft.com/office/powerpoint/2010/main" val="32527712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Divider - Full Red">
    <p:bg>
      <p:bgPr>
        <a:solidFill>
          <a:srgbClr val="002F6C"/>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43000" y="534987"/>
            <a:ext cx="5486400" cy="461665"/>
          </a:xfrm>
        </p:spPr>
        <p:txBody>
          <a:bodyPr wrap="square" anchor="t" anchorCtr="0">
            <a:spAutoFit/>
          </a:bodyPr>
          <a:lstStyle>
            <a:lvl1pPr>
              <a:defRPr sz="2400">
                <a:solidFill>
                  <a:srgbClr val="FFFFFF"/>
                </a:solidFill>
              </a:defRPr>
            </a:lvl1pPr>
          </a:lstStyle>
          <a:p>
            <a:r>
              <a:rPr lang="en-US"/>
              <a:t>CLICK TO EDIT MASTER TITLE STYLE</a:t>
            </a:r>
          </a:p>
        </p:txBody>
      </p:sp>
      <p:sp>
        <p:nvSpPr>
          <p:cNvPr id="3" name="Date Placeholder 2"/>
          <p:cNvSpPr>
            <a:spLocks noGrp="1"/>
          </p:cNvSpPr>
          <p:nvPr>
            <p:ph type="dt" sz="half" idx="10"/>
          </p:nvPr>
        </p:nvSpPr>
        <p:spPr>
          <a:xfrm>
            <a:off x="152400" y="4844639"/>
            <a:ext cx="2133600" cy="186148"/>
          </a:xfrm>
        </p:spPr>
        <p:txBody>
          <a:bodyPr/>
          <a:lstStyle>
            <a:lvl1pPr>
              <a:defRPr>
                <a:solidFill>
                  <a:srgbClr val="FFFFFF"/>
                </a:solidFill>
              </a:defRPr>
            </a:lvl1pPr>
          </a:lstStyle>
          <a:p>
            <a:fld id="{C3349C05-927F-3348-96DF-9086CF2761D6}" type="datetime1">
              <a:rPr lang="en-US" smtClean="0"/>
              <a:t>10/22/2024</a:t>
            </a:fld>
            <a:endParaRPr lang="en-US"/>
          </a:p>
        </p:txBody>
      </p:sp>
      <p:sp>
        <p:nvSpPr>
          <p:cNvPr id="4" name="Footer Placeholder 3"/>
          <p:cNvSpPr>
            <a:spLocks noGrp="1"/>
          </p:cNvSpPr>
          <p:nvPr>
            <p:ph type="ftr" sz="quarter" idx="11"/>
          </p:nvPr>
        </p:nvSpPr>
        <p:spPr>
          <a:xfrm>
            <a:off x="3124200" y="4844639"/>
            <a:ext cx="2895600" cy="186148"/>
          </a:xfrm>
        </p:spPr>
        <p:txBody>
          <a:bodyPr/>
          <a:lstStyle>
            <a:lvl1pPr>
              <a:defRPr>
                <a:solidFill>
                  <a:srgbClr val="FFFFFF"/>
                </a:solidFill>
              </a:defRPr>
            </a:lvl1pPr>
          </a:lstStyle>
          <a:p>
            <a:r>
              <a:rPr lang="en-US"/>
              <a:t>FOOTER GOES HERE</a:t>
            </a:r>
          </a:p>
        </p:txBody>
      </p:sp>
      <p:sp>
        <p:nvSpPr>
          <p:cNvPr id="5" name="Slide Number Placeholder 4"/>
          <p:cNvSpPr>
            <a:spLocks noGrp="1"/>
          </p:cNvSpPr>
          <p:nvPr>
            <p:ph type="sldNum" sz="quarter" idx="12"/>
          </p:nvPr>
        </p:nvSpPr>
        <p:spPr>
          <a:xfrm>
            <a:off x="6858000" y="4844639"/>
            <a:ext cx="2133600" cy="186148"/>
          </a:xfrm>
        </p:spPr>
        <p:txBody>
          <a:bodyPr/>
          <a:lstStyle>
            <a:lvl1pPr>
              <a:defRPr>
                <a:solidFill>
                  <a:srgbClr val="FFFFFF"/>
                </a:solidFill>
              </a:defRPr>
            </a:lvl1pPr>
          </a:lstStyle>
          <a:p>
            <a:fld id="{42782948-4DBE-204D-AB9E-B65E067054AE}" type="slidenum">
              <a:rPr lang="en-US" smtClean="0"/>
              <a:pPr/>
              <a:t>‹#›</a:t>
            </a:fld>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4768" y="4344987"/>
            <a:ext cx="1369673" cy="410902"/>
          </a:xfrm>
          <a:prstGeom prst="rect">
            <a:avLst/>
          </a:prstGeom>
          <a:effectLst/>
        </p:spPr>
      </p:pic>
      <p:cxnSp>
        <p:nvCxnSpPr>
          <p:cNvPr id="13" name="Straight Connector 12"/>
          <p:cNvCxnSpPr/>
          <p:nvPr userDrawn="1"/>
        </p:nvCxnSpPr>
        <p:spPr>
          <a:xfrm>
            <a:off x="746760" y="687387"/>
            <a:ext cx="32004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214659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Red/Gray 1 Content">
    <p:bg>
      <p:bgPr>
        <a:solidFill>
          <a:srgbClr val="E7E7E5"/>
        </a:solidFill>
        <a:effectLst/>
      </p:bgPr>
    </p:bg>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414FB1AD-D69E-B741-965A-0BAE826C2FA6}" type="datetime1">
              <a:rPr lang="en-US" smtClean="0"/>
              <a:pPr/>
              <a:t>10/22/2024</a:t>
            </a:fld>
            <a:endParaRPr lang="en-US"/>
          </a:p>
        </p:txBody>
      </p:sp>
      <p:sp>
        <p:nvSpPr>
          <p:cNvPr id="9"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r>
              <a:rPr lang="en-US"/>
              <a:t>FOOTER GOES HERE</a:t>
            </a:r>
          </a:p>
        </p:txBody>
      </p:sp>
      <p:sp>
        <p:nvSpPr>
          <p:cNvPr id="10"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2" name="Title Placeholder 1"/>
          <p:cNvSpPr>
            <a:spLocks noGrp="1"/>
          </p:cNvSpPr>
          <p:nvPr>
            <p:ph type="title"/>
          </p:nvPr>
        </p:nvSpPr>
        <p:spPr>
          <a:xfrm>
            <a:off x="686104" y="682922"/>
            <a:ext cx="7772400" cy="461665"/>
          </a:xfrm>
          <a:prstGeom prst="rect">
            <a:avLst/>
          </a:prstGeom>
        </p:spPr>
        <p:txBody>
          <a:bodyPr vert="horz" lIns="91440" tIns="45720" rIns="91440" bIns="45720" rtlCol="0" anchor="b" anchorCtr="0">
            <a:spAutoFit/>
          </a:bodyPr>
          <a:lstStyle>
            <a:lvl1pPr>
              <a:defRPr>
                <a:solidFill>
                  <a:srgbClr val="0067B9"/>
                </a:solidFill>
              </a:defRPr>
            </a:lvl1pPr>
          </a:lstStyle>
          <a:p>
            <a:r>
              <a:rPr lang="en-US"/>
              <a:t>Click to edit Master title style</a:t>
            </a:r>
          </a:p>
        </p:txBody>
      </p:sp>
      <p:sp>
        <p:nvSpPr>
          <p:cNvPr id="13" name="Text Placeholder 2"/>
          <p:cNvSpPr>
            <a:spLocks noGrp="1"/>
          </p:cNvSpPr>
          <p:nvPr>
            <p:ph idx="1" hasCustomPrompt="1"/>
          </p:nvPr>
        </p:nvSpPr>
        <p:spPr>
          <a:xfrm>
            <a:off x="685800" y="1296987"/>
            <a:ext cx="7772400" cy="3200400"/>
          </a:xfrm>
          <a:prstGeom prst="rect">
            <a:avLst/>
          </a:prstGeom>
        </p:spPr>
        <p:txBody>
          <a:bodyPr vert="horz" lIns="91440" tIns="45720" rIns="91440" bIns="45720" rtlCol="0">
            <a:normAutofit/>
          </a:bodyPr>
          <a:lstStyle>
            <a:lvl1pPr marL="230188" marR="0" indent="-230188" algn="l" defTabSz="457200" rtl="0" eaLnBrk="1" fontAlgn="auto" latinLnBrk="0" hangingPunct="1">
              <a:lnSpc>
                <a:spcPct val="100000"/>
              </a:lnSpc>
              <a:spcBef>
                <a:spcPts val="0"/>
              </a:spcBef>
              <a:spcAft>
                <a:spcPts val="800"/>
              </a:spcAft>
              <a:buClrTx/>
              <a:buSzTx/>
              <a:buFont typeface="Arial"/>
              <a:buChar char="•"/>
              <a:tabLst/>
              <a:defRPr/>
            </a:lvl1pPr>
          </a:lstStyle>
          <a:p>
            <a:pPr marL="230188" marR="0" lvl="0" indent="-230188" algn="l" defTabSz="457200" rtl="0" eaLnBrk="1" fontAlgn="auto" latinLnBrk="0" hangingPunct="1">
              <a:lnSpc>
                <a:spcPct val="100000"/>
              </a:lnSpc>
              <a:spcBef>
                <a:spcPts val="0"/>
              </a:spcBef>
              <a:spcAft>
                <a:spcPts val="800"/>
              </a:spcAft>
              <a:buClrTx/>
              <a:buSzTx/>
              <a:buFont typeface="Arial"/>
              <a:buChar char="•"/>
              <a:tabLst/>
              <a:defRPr/>
            </a:pPr>
            <a:r>
              <a:rPr kumimoji="0" lang="en-US" sz="1600" b="0" i="0" u="none" strike="noStrike" kern="1200" cap="none" spc="0" normalizeH="0" baseline="0" noProof="0">
                <a:ln>
                  <a:noFill/>
                </a:ln>
                <a:solidFill>
                  <a:srgbClr val="6C6463"/>
                </a:solidFill>
                <a:effectLst/>
                <a:uLnTx/>
                <a:uFillTx/>
                <a:latin typeface="Gill Sans MT"/>
                <a:ea typeface="+mn-ea"/>
                <a:cs typeface="Gill Sans MT"/>
              </a:rPr>
              <a:t>Click to edit Master text styles</a:t>
            </a:r>
          </a:p>
          <a:p>
            <a:pPr marL="684213" marR="0" lvl="1" indent="-230188" algn="l" defTabSz="457200" rtl="0" eaLnBrk="1" fontAlgn="auto" latinLnBrk="0" hangingPunct="1">
              <a:lnSpc>
                <a:spcPct val="100000"/>
              </a:lnSpc>
              <a:spcBef>
                <a:spcPts val="0"/>
              </a:spcBef>
              <a:spcAft>
                <a:spcPts val="800"/>
              </a:spcAft>
              <a:buClrTx/>
              <a:buSzTx/>
              <a:buFont typeface="Arial"/>
              <a:buChar char="–"/>
              <a:tabLst/>
              <a:defRPr/>
            </a:pPr>
            <a:r>
              <a:rPr kumimoji="0" lang="en-US" sz="1600" b="0" i="0" u="none" strike="noStrike" kern="1200" cap="none" spc="0" normalizeH="0" baseline="0" noProof="0">
                <a:ln>
                  <a:noFill/>
                </a:ln>
                <a:solidFill>
                  <a:srgbClr val="6C6463"/>
                </a:solidFill>
                <a:effectLst/>
                <a:uLnTx/>
                <a:uFillTx/>
                <a:latin typeface="Gill Sans MT"/>
                <a:ea typeface="+mn-ea"/>
                <a:cs typeface="Gill Sans MT"/>
              </a:rPr>
              <a:t>Second level</a:t>
            </a:r>
          </a:p>
        </p:txBody>
      </p:sp>
    </p:spTree>
    <p:extLst>
      <p:ext uri="{BB962C8B-B14F-4D97-AF65-F5344CB8AC3E}">
        <p14:creationId xmlns:p14="http://schemas.microsoft.com/office/powerpoint/2010/main" val="42543250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Red/Gray 2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3809696"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4648200" y="1296987"/>
            <a:ext cx="38103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152400" y="4844639"/>
            <a:ext cx="2133600" cy="186148"/>
          </a:xfrm>
        </p:spPr>
        <p:txBody>
          <a:bodyPr/>
          <a:lstStyle>
            <a:lvl1pPr>
              <a:defRPr>
                <a:solidFill>
                  <a:srgbClr val="6C6463"/>
                </a:solidFill>
              </a:defRPr>
            </a:lvl1pPr>
          </a:lstStyle>
          <a:p>
            <a:fld id="{AB18E012-EC0C-1649-A039-CB178266D114}" type="datetime1">
              <a:rPr lang="en-US" smtClean="0"/>
              <a:t>10/22/2024</a:t>
            </a:fld>
            <a:endParaRPr lang="en-US"/>
          </a:p>
        </p:txBody>
      </p:sp>
      <p:sp>
        <p:nvSpPr>
          <p:cNvPr id="6" name="Footer Placeholder 5"/>
          <p:cNvSpPr>
            <a:spLocks noGrp="1"/>
          </p:cNvSpPr>
          <p:nvPr>
            <p:ph type="ftr" sz="quarter" idx="11"/>
          </p:nvPr>
        </p:nvSpPr>
        <p:spPr>
          <a:xfrm>
            <a:off x="3124200" y="4844639"/>
            <a:ext cx="2895600" cy="186148"/>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6858000" y="4844639"/>
            <a:ext cx="2133600" cy="186148"/>
          </a:xfrm>
        </p:spPr>
        <p:txBody>
          <a:bodyPr/>
          <a:lstStyle>
            <a:lvl1pPr>
              <a:defRPr>
                <a:solidFill>
                  <a:srgbClr val="6C6463"/>
                </a:solidFill>
              </a:defRPr>
            </a:lvl1pPr>
          </a:lstStyle>
          <a:p>
            <a:fld id="{42782948-4DBE-204D-AB9E-B65E067054AE}" type="slidenum">
              <a:rPr lang="en-US" smtClean="0"/>
              <a:pPr/>
              <a:t>‹#›</a:t>
            </a:fld>
            <a:endParaRPr lang="en-US"/>
          </a:p>
        </p:txBody>
      </p:sp>
      <p:sp>
        <p:nvSpPr>
          <p:cNvPr id="10" name="Title 1"/>
          <p:cNvSpPr>
            <a:spLocks noGrp="1"/>
          </p:cNvSpPr>
          <p:nvPr>
            <p:ph type="title" hasCustomPrompt="1"/>
          </p:nvPr>
        </p:nvSpPr>
        <p:spPr>
          <a:xfrm>
            <a:off x="686104" y="679217"/>
            <a:ext cx="7772400" cy="465370"/>
          </a:xfrm>
        </p:spPr>
        <p:txBody>
          <a:bodyPr anchor="b" anchorCtr="0">
            <a:spAutoFit/>
          </a:bodyPr>
          <a:lstStyle>
            <a:lvl1pPr>
              <a:defRPr>
                <a:solidFill>
                  <a:srgbClr val="0067B9"/>
                </a:solidFill>
              </a:defRPr>
            </a:lvl1pPr>
          </a:lstStyle>
          <a:p>
            <a:r>
              <a:rPr lang="en-US"/>
              <a:t>CLICK TO EDIT MASTER TITLE STYLE</a:t>
            </a:r>
          </a:p>
        </p:txBody>
      </p:sp>
    </p:spTree>
    <p:extLst>
      <p:ext uri="{BB962C8B-B14F-4D97-AF65-F5344CB8AC3E}">
        <p14:creationId xmlns:p14="http://schemas.microsoft.com/office/powerpoint/2010/main" val="41214077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Red/Gray 3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2514296"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5943600" y="1296987"/>
            <a:ext cx="25149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152400" y="4844639"/>
            <a:ext cx="2133600" cy="186148"/>
          </a:xfrm>
        </p:spPr>
        <p:txBody>
          <a:bodyPr/>
          <a:lstStyle>
            <a:lvl1pPr>
              <a:defRPr>
                <a:solidFill>
                  <a:srgbClr val="6C6463"/>
                </a:solidFill>
              </a:defRPr>
            </a:lvl1pPr>
          </a:lstStyle>
          <a:p>
            <a:fld id="{39C62A9A-2216-F44B-AFF9-136AA601C377}" type="datetime1">
              <a:rPr lang="en-US" smtClean="0"/>
              <a:t>10/22/2024</a:t>
            </a:fld>
            <a:endParaRPr lang="en-US"/>
          </a:p>
        </p:txBody>
      </p:sp>
      <p:sp>
        <p:nvSpPr>
          <p:cNvPr id="6" name="Footer Placeholder 5"/>
          <p:cNvSpPr>
            <a:spLocks noGrp="1"/>
          </p:cNvSpPr>
          <p:nvPr>
            <p:ph type="ftr" sz="quarter" idx="11"/>
          </p:nvPr>
        </p:nvSpPr>
        <p:spPr>
          <a:xfrm>
            <a:off x="3124200" y="4844639"/>
            <a:ext cx="2895600" cy="186148"/>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6858000" y="4844639"/>
            <a:ext cx="2133600" cy="186148"/>
          </a:xfrm>
        </p:spPr>
        <p:txBody>
          <a:bodyPr/>
          <a:lstStyle>
            <a:lvl1pPr>
              <a:defRPr>
                <a:solidFill>
                  <a:srgbClr val="6C6463"/>
                </a:solidFill>
              </a:defRPr>
            </a:lvl1pPr>
          </a:lstStyle>
          <a:p>
            <a:fld id="{42782948-4DBE-204D-AB9E-B65E067054AE}" type="slidenum">
              <a:rPr lang="en-US" smtClean="0"/>
              <a:pPr/>
              <a:t>‹#›</a:t>
            </a:fld>
            <a:endParaRPr lang="en-US"/>
          </a:p>
        </p:txBody>
      </p:sp>
      <p:sp>
        <p:nvSpPr>
          <p:cNvPr id="10" name="Content Placeholder 3"/>
          <p:cNvSpPr>
            <a:spLocks noGrp="1"/>
          </p:cNvSpPr>
          <p:nvPr>
            <p:ph sz="half" idx="13"/>
          </p:nvPr>
        </p:nvSpPr>
        <p:spPr>
          <a:xfrm>
            <a:off x="3314548" y="1296987"/>
            <a:ext cx="25149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11" name="Title 1"/>
          <p:cNvSpPr>
            <a:spLocks noGrp="1"/>
          </p:cNvSpPr>
          <p:nvPr>
            <p:ph type="title" hasCustomPrompt="1"/>
          </p:nvPr>
        </p:nvSpPr>
        <p:spPr>
          <a:xfrm>
            <a:off x="686104" y="679217"/>
            <a:ext cx="7772400" cy="465370"/>
          </a:xfrm>
        </p:spPr>
        <p:txBody>
          <a:bodyPr anchor="b" anchorCtr="0">
            <a:spAutoFit/>
          </a:bodyPr>
          <a:lstStyle>
            <a:lvl1pPr>
              <a:defRPr>
                <a:solidFill>
                  <a:srgbClr val="0067B9"/>
                </a:solidFill>
              </a:defRPr>
            </a:lvl1pPr>
          </a:lstStyle>
          <a:p>
            <a:r>
              <a:rPr lang="en-US"/>
              <a:t>CLICK TO EDIT MASTER TITLE STYLE</a:t>
            </a:r>
          </a:p>
        </p:txBody>
      </p:sp>
    </p:spTree>
    <p:extLst>
      <p:ext uri="{BB962C8B-B14F-4D97-AF65-F5344CB8AC3E}">
        <p14:creationId xmlns:p14="http://schemas.microsoft.com/office/powerpoint/2010/main" val="25631923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Red/Gray 1 Content + Bottom Photo">
    <p:bg>
      <p:bgPr>
        <a:solidFill>
          <a:srgbClr val="E7E7E5"/>
        </a:solidFill>
        <a:effectLst/>
      </p:bgPr>
    </p:bg>
    <p:spTree>
      <p:nvGrpSpPr>
        <p:cNvPr id="1" name=""/>
        <p:cNvGrpSpPr/>
        <p:nvPr/>
      </p:nvGrpSpPr>
      <p:grpSpPr>
        <a:xfrm>
          <a:off x="0" y="0"/>
          <a:ext cx="0" cy="0"/>
          <a:chOff x="0" y="0"/>
          <a:chExt cx="0" cy="0"/>
        </a:xfrm>
      </p:grpSpPr>
      <p:sp>
        <p:nvSpPr>
          <p:cNvPr id="12" name="Picture Placeholder 3"/>
          <p:cNvSpPr>
            <a:spLocks noGrp="1"/>
          </p:cNvSpPr>
          <p:nvPr>
            <p:ph type="pic" sz="quarter" idx="10" hasCustomPrompt="1"/>
          </p:nvPr>
        </p:nvSpPr>
        <p:spPr>
          <a:xfrm>
            <a:off x="152400" y="2592387"/>
            <a:ext cx="8839200" cy="2440594"/>
          </a:xfrm>
          <a:solidFill>
            <a:schemeClr val="bg1"/>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a:t>ADD PHOTO HERE</a:t>
            </a:r>
          </a:p>
        </p:txBody>
      </p:sp>
      <p:sp>
        <p:nvSpPr>
          <p:cNvPr id="3" name="Content Placeholder 2"/>
          <p:cNvSpPr>
            <a:spLocks noGrp="1"/>
          </p:cNvSpPr>
          <p:nvPr>
            <p:ph idx="1"/>
          </p:nvPr>
        </p:nvSpPr>
        <p:spPr>
          <a:xfrm>
            <a:off x="685800" y="1296987"/>
            <a:ext cx="7772400" cy="11430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193355D5-F1DA-0F48-9E7E-0A3FEBF9FF84}" type="datetime1">
              <a:rPr lang="en-US" smtClean="0"/>
              <a:pPr/>
              <a:t>10/22/2024</a:t>
            </a:fld>
            <a:endParaRPr lang="en-US"/>
          </a:p>
        </p:txBody>
      </p:sp>
      <p:sp>
        <p:nvSpPr>
          <p:cNvPr id="10"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Text Placeholder 4"/>
          <p:cNvSpPr>
            <a:spLocks noGrp="1"/>
          </p:cNvSpPr>
          <p:nvPr>
            <p:ph type="body" sz="quarter" idx="12" hasCustomPrompt="1"/>
          </p:nvPr>
        </p:nvSpPr>
        <p:spPr>
          <a:xfrm rot="16200000">
            <a:off x="7862313" y="3537008"/>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a:t>ADD PHOTO CREDIT HERE</a:t>
            </a:r>
          </a:p>
        </p:txBody>
      </p:sp>
      <p:sp>
        <p:nvSpPr>
          <p:cNvPr id="17" name="Title 1"/>
          <p:cNvSpPr>
            <a:spLocks noGrp="1"/>
          </p:cNvSpPr>
          <p:nvPr>
            <p:ph type="title" hasCustomPrompt="1"/>
          </p:nvPr>
        </p:nvSpPr>
        <p:spPr>
          <a:xfrm>
            <a:off x="686104" y="679217"/>
            <a:ext cx="7772400" cy="465370"/>
          </a:xfrm>
        </p:spPr>
        <p:txBody>
          <a:bodyPr anchor="b" anchorCtr="0">
            <a:spAutoFit/>
          </a:bodyPr>
          <a:lstStyle>
            <a:lvl1pPr>
              <a:defRPr>
                <a:solidFill>
                  <a:srgbClr val="0067B9"/>
                </a:solidFill>
              </a:defRPr>
            </a:lvl1pPr>
          </a:lstStyle>
          <a:p>
            <a:r>
              <a:rPr lang="en-US"/>
              <a:t>CLICK TO EDIT MASTER TITLE STYLE</a:t>
            </a:r>
          </a:p>
        </p:txBody>
      </p:sp>
    </p:spTree>
    <p:extLst>
      <p:ext uri="{BB962C8B-B14F-4D97-AF65-F5344CB8AC3E}">
        <p14:creationId xmlns:p14="http://schemas.microsoft.com/office/powerpoint/2010/main" val="20723587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Red/Gray 1 Content + Right Photo">
    <p:bg>
      <p:bgPr>
        <a:solidFill>
          <a:srgbClr val="E7E7E5"/>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53988"/>
            <a:ext cx="4419600" cy="4876800"/>
          </a:xfrm>
          <a:solidFill>
            <a:srgbClr val="FFFFFF"/>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a:t>ADD PHOTO HERE</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60FEB5C5-97E6-6B45-BBE4-F2449473BB96}" type="datetime1">
              <a:rPr lang="en-US" smtClean="0"/>
              <a:pPr/>
              <a:t>10/22/2024</a:t>
            </a:fld>
            <a:endParaRPr lang="en-US"/>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Content Placeholder 2"/>
          <p:cNvSpPr>
            <a:spLocks noGrp="1"/>
          </p:cNvSpPr>
          <p:nvPr>
            <p:ph idx="1"/>
          </p:nvPr>
        </p:nvSpPr>
        <p:spPr>
          <a:xfrm>
            <a:off x="685800" y="1677987"/>
            <a:ext cx="3657600" cy="2819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13" name="Text Placeholder 4"/>
          <p:cNvSpPr>
            <a:spLocks noGrp="1"/>
          </p:cNvSpPr>
          <p:nvPr>
            <p:ph type="body" sz="quarter" idx="12" hasCustomPrompt="1"/>
          </p:nvPr>
        </p:nvSpPr>
        <p:spPr>
          <a:xfrm rot="16200000">
            <a:off x="7862312"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a:t>ADD PHOTO CREDIT HERE</a:t>
            </a:r>
          </a:p>
        </p:txBody>
      </p:sp>
      <p:sp>
        <p:nvSpPr>
          <p:cNvPr id="8" name="Title 1"/>
          <p:cNvSpPr>
            <a:spLocks noGrp="1"/>
          </p:cNvSpPr>
          <p:nvPr>
            <p:ph type="title" hasCustomPrompt="1"/>
          </p:nvPr>
        </p:nvSpPr>
        <p:spPr>
          <a:xfrm>
            <a:off x="685800" y="678715"/>
            <a:ext cx="3657600" cy="830997"/>
          </a:xfrm>
        </p:spPr>
        <p:txBody>
          <a:bodyPr wrap="square" anchor="b" anchorCtr="0">
            <a:spAutoFit/>
          </a:bodyPr>
          <a:lstStyle>
            <a:lvl1pPr>
              <a:defRPr>
                <a:solidFill>
                  <a:srgbClr val="0067B9"/>
                </a:solidFill>
              </a:defRPr>
            </a:lvl1pPr>
          </a:lstStyle>
          <a:p>
            <a:r>
              <a:rPr lang="en-US"/>
              <a:t>CLICK TO EDIT MASTER TITLE STYLE</a:t>
            </a:r>
          </a:p>
        </p:txBody>
      </p:sp>
    </p:spTree>
    <p:extLst>
      <p:ext uri="{BB962C8B-B14F-4D97-AF65-F5344CB8AC3E}">
        <p14:creationId xmlns:p14="http://schemas.microsoft.com/office/powerpoint/2010/main" val="12053309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Red/Gray Title Only">
    <p:bg>
      <p:bgPr>
        <a:solidFill>
          <a:srgbClr val="E7E7E5"/>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53987"/>
            <a:ext cx="4419600" cy="4876799"/>
          </a:xfrm>
          <a:solidFill>
            <a:schemeClr val="bg1"/>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a:t>ADD PHOTO HERE</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fld id="{60FEB5C5-97E6-6B45-BBE4-F2449473BB96}" type="datetime1">
              <a:rPr lang="en-US" smtClean="0"/>
              <a:pPr/>
              <a:t>10/22/2024</a:t>
            </a:fld>
            <a:endParaRPr lang="en-US"/>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3" name="Text Placeholder 4"/>
          <p:cNvSpPr>
            <a:spLocks noGrp="1"/>
          </p:cNvSpPr>
          <p:nvPr>
            <p:ph type="body" sz="quarter" idx="12" hasCustomPrompt="1"/>
          </p:nvPr>
        </p:nvSpPr>
        <p:spPr>
          <a:xfrm rot="16200000">
            <a:off x="3442713"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a:t>ADD PHOTO CREDIT HERE</a:t>
            </a:r>
          </a:p>
        </p:txBody>
      </p:sp>
      <p:sp>
        <p:nvSpPr>
          <p:cNvPr id="16" name="Title 1"/>
          <p:cNvSpPr>
            <a:spLocks noGrp="1"/>
          </p:cNvSpPr>
          <p:nvPr>
            <p:ph type="title" hasCustomPrompt="1"/>
          </p:nvPr>
        </p:nvSpPr>
        <p:spPr>
          <a:xfrm>
            <a:off x="4877104" y="2188567"/>
            <a:ext cx="3885896" cy="837665"/>
          </a:xfrm>
        </p:spPr>
        <p:txBody>
          <a:bodyPr wrap="square" anchor="ctr" anchorCtr="0">
            <a:spAutoFit/>
          </a:bodyPr>
          <a:lstStyle>
            <a:lvl1pPr>
              <a:defRPr>
                <a:solidFill>
                  <a:srgbClr val="0067B9"/>
                </a:solidFill>
              </a:defRPr>
            </a:lvl1pPr>
          </a:lstStyle>
          <a:p>
            <a:r>
              <a:rPr lang="en-US"/>
              <a:t>CLICK TO EDIT MASTER TITLE STYLE</a:t>
            </a:r>
          </a:p>
        </p:txBody>
      </p:sp>
    </p:spTree>
    <p:extLst>
      <p:ext uri="{BB962C8B-B14F-4D97-AF65-F5344CB8AC3E}">
        <p14:creationId xmlns:p14="http://schemas.microsoft.com/office/powerpoint/2010/main" val="15342274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Red/Gray 1 Content">
    <p:bg>
      <p:bgPr>
        <a:solidFill>
          <a:schemeClr val="bg1"/>
        </a:solidFill>
        <a:effectLst/>
      </p:bgPr>
    </p:bg>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414FB1AD-D69E-B741-965A-0BAE826C2FA6}" type="datetime1">
              <a:rPr lang="en-US" smtClean="0"/>
              <a:pPr/>
              <a:t>10/22/2024</a:t>
            </a:fld>
            <a:endParaRPr lang="en-US"/>
          </a:p>
        </p:txBody>
      </p:sp>
      <p:sp>
        <p:nvSpPr>
          <p:cNvPr id="9"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r>
              <a:rPr lang="en-US"/>
              <a:t>FOOTER GOES HERE</a:t>
            </a:r>
          </a:p>
        </p:txBody>
      </p:sp>
      <p:sp>
        <p:nvSpPr>
          <p:cNvPr id="10"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2" name="Title Placeholder 1"/>
          <p:cNvSpPr>
            <a:spLocks noGrp="1"/>
          </p:cNvSpPr>
          <p:nvPr>
            <p:ph type="title"/>
          </p:nvPr>
        </p:nvSpPr>
        <p:spPr>
          <a:xfrm>
            <a:off x="686104" y="682922"/>
            <a:ext cx="7772400" cy="461665"/>
          </a:xfrm>
          <a:prstGeom prst="rect">
            <a:avLst/>
          </a:prstGeom>
        </p:spPr>
        <p:txBody>
          <a:bodyPr vert="horz" lIns="91440" tIns="45720" rIns="91440" bIns="45720" rtlCol="0" anchor="b" anchorCtr="0">
            <a:spAutoFit/>
          </a:bodyPr>
          <a:lstStyle>
            <a:lvl1pPr>
              <a:defRPr>
                <a:solidFill>
                  <a:srgbClr val="0067B9"/>
                </a:solidFill>
              </a:defRPr>
            </a:lvl1pPr>
          </a:lstStyle>
          <a:p>
            <a:r>
              <a:rPr lang="en-US"/>
              <a:t>Click to edit Master title style</a:t>
            </a:r>
          </a:p>
        </p:txBody>
      </p:sp>
      <p:sp>
        <p:nvSpPr>
          <p:cNvPr id="7" name="Text Placeholder 2"/>
          <p:cNvSpPr>
            <a:spLocks noGrp="1"/>
          </p:cNvSpPr>
          <p:nvPr>
            <p:ph idx="1" hasCustomPrompt="1"/>
          </p:nvPr>
        </p:nvSpPr>
        <p:spPr>
          <a:xfrm>
            <a:off x="685800" y="1296987"/>
            <a:ext cx="7772400" cy="3200400"/>
          </a:xfrm>
          <a:prstGeom prst="rect">
            <a:avLst/>
          </a:prstGeom>
        </p:spPr>
        <p:txBody>
          <a:bodyPr vert="horz" lIns="91440" tIns="45720" rIns="91440" bIns="45720" rtlCol="0">
            <a:normAutofit/>
          </a:bodyPr>
          <a:lstStyle>
            <a:lvl1pPr marL="230188" marR="0" indent="-230188" algn="l" defTabSz="457200" rtl="0" eaLnBrk="1" fontAlgn="auto" latinLnBrk="0" hangingPunct="1">
              <a:lnSpc>
                <a:spcPct val="100000"/>
              </a:lnSpc>
              <a:spcBef>
                <a:spcPts val="0"/>
              </a:spcBef>
              <a:spcAft>
                <a:spcPts val="800"/>
              </a:spcAft>
              <a:buClrTx/>
              <a:buSzTx/>
              <a:buFont typeface="Arial"/>
              <a:buChar char="•"/>
              <a:tabLst/>
              <a:defRPr/>
            </a:lvl1pPr>
          </a:lstStyle>
          <a:p>
            <a:pPr marL="230188" marR="0" lvl="0" indent="-230188" algn="l" defTabSz="457200" rtl="0" eaLnBrk="1" fontAlgn="auto" latinLnBrk="0" hangingPunct="1">
              <a:lnSpc>
                <a:spcPct val="100000"/>
              </a:lnSpc>
              <a:spcBef>
                <a:spcPts val="0"/>
              </a:spcBef>
              <a:spcAft>
                <a:spcPts val="800"/>
              </a:spcAft>
              <a:buClrTx/>
              <a:buSzTx/>
              <a:buFont typeface="Arial"/>
              <a:buChar char="•"/>
              <a:tabLst/>
              <a:defRPr/>
            </a:pPr>
            <a:r>
              <a:rPr kumimoji="0" lang="en-US" sz="1600" b="0" i="0" u="none" strike="noStrike" kern="1200" cap="none" spc="0" normalizeH="0" baseline="0" noProof="0">
                <a:ln>
                  <a:noFill/>
                </a:ln>
                <a:solidFill>
                  <a:srgbClr val="6C6463"/>
                </a:solidFill>
                <a:effectLst/>
                <a:uLnTx/>
                <a:uFillTx/>
                <a:latin typeface="Gill Sans MT"/>
                <a:ea typeface="+mn-ea"/>
                <a:cs typeface="Gill Sans MT"/>
              </a:rPr>
              <a:t>Click to edit Master text styles</a:t>
            </a:r>
          </a:p>
          <a:p>
            <a:pPr marL="684213" marR="0" lvl="1" indent="-230188" algn="l" defTabSz="457200" rtl="0" eaLnBrk="1" fontAlgn="auto" latinLnBrk="0" hangingPunct="1">
              <a:lnSpc>
                <a:spcPct val="100000"/>
              </a:lnSpc>
              <a:spcBef>
                <a:spcPts val="0"/>
              </a:spcBef>
              <a:spcAft>
                <a:spcPts val="800"/>
              </a:spcAft>
              <a:buClrTx/>
              <a:buSzTx/>
              <a:buFont typeface="Arial"/>
              <a:buChar char="–"/>
              <a:tabLst/>
              <a:defRPr/>
            </a:pPr>
            <a:r>
              <a:rPr kumimoji="0" lang="en-US" sz="1600" b="0" i="0" u="none" strike="noStrike" kern="1200" cap="none" spc="0" normalizeH="0" baseline="0" noProof="0">
                <a:ln>
                  <a:noFill/>
                </a:ln>
                <a:solidFill>
                  <a:srgbClr val="6C6463"/>
                </a:solidFill>
                <a:effectLst/>
                <a:uLnTx/>
                <a:uFillTx/>
                <a:latin typeface="Gill Sans MT"/>
                <a:ea typeface="+mn-ea"/>
                <a:cs typeface="Gill Sans MT"/>
              </a:rPr>
              <a:t>Second level</a:t>
            </a:r>
          </a:p>
        </p:txBody>
      </p:sp>
    </p:spTree>
    <p:extLst>
      <p:ext uri="{BB962C8B-B14F-4D97-AF65-F5344CB8AC3E}">
        <p14:creationId xmlns:p14="http://schemas.microsoft.com/office/powerpoint/2010/main" val="27062974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Red/Gray 2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3809696"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4648200" y="1296987"/>
            <a:ext cx="38103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152400" y="4844639"/>
            <a:ext cx="2133600" cy="186148"/>
          </a:xfrm>
        </p:spPr>
        <p:txBody>
          <a:bodyPr/>
          <a:lstStyle>
            <a:lvl1pPr>
              <a:defRPr>
                <a:solidFill>
                  <a:srgbClr val="6C6463"/>
                </a:solidFill>
              </a:defRPr>
            </a:lvl1pPr>
          </a:lstStyle>
          <a:p>
            <a:fld id="{AB18E012-EC0C-1649-A039-CB178266D114}" type="datetime1">
              <a:rPr lang="en-US" smtClean="0"/>
              <a:t>10/22/2024</a:t>
            </a:fld>
            <a:endParaRPr lang="en-US"/>
          </a:p>
        </p:txBody>
      </p:sp>
      <p:sp>
        <p:nvSpPr>
          <p:cNvPr id="6" name="Footer Placeholder 5"/>
          <p:cNvSpPr>
            <a:spLocks noGrp="1"/>
          </p:cNvSpPr>
          <p:nvPr>
            <p:ph type="ftr" sz="quarter" idx="11"/>
          </p:nvPr>
        </p:nvSpPr>
        <p:spPr>
          <a:xfrm>
            <a:off x="3124200" y="4844639"/>
            <a:ext cx="2895600" cy="186148"/>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6858000" y="4844639"/>
            <a:ext cx="2133600" cy="186148"/>
          </a:xfrm>
        </p:spPr>
        <p:txBody>
          <a:bodyPr/>
          <a:lstStyle>
            <a:lvl1pPr>
              <a:defRPr>
                <a:solidFill>
                  <a:srgbClr val="6C6463"/>
                </a:solidFill>
              </a:defRPr>
            </a:lvl1pPr>
          </a:lstStyle>
          <a:p>
            <a:fld id="{42782948-4DBE-204D-AB9E-B65E067054AE}" type="slidenum">
              <a:rPr lang="en-US" smtClean="0"/>
              <a:pPr/>
              <a:t>‹#›</a:t>
            </a:fld>
            <a:endParaRPr lang="en-US"/>
          </a:p>
        </p:txBody>
      </p:sp>
      <p:sp>
        <p:nvSpPr>
          <p:cNvPr id="10" name="Title 1"/>
          <p:cNvSpPr>
            <a:spLocks noGrp="1"/>
          </p:cNvSpPr>
          <p:nvPr>
            <p:ph type="title" hasCustomPrompt="1"/>
          </p:nvPr>
        </p:nvSpPr>
        <p:spPr>
          <a:xfrm>
            <a:off x="686104" y="679217"/>
            <a:ext cx="7772400" cy="465370"/>
          </a:xfrm>
        </p:spPr>
        <p:txBody>
          <a:bodyPr anchor="b" anchorCtr="0">
            <a:spAutoFit/>
          </a:bodyPr>
          <a:lstStyle>
            <a:lvl1pPr>
              <a:defRPr>
                <a:solidFill>
                  <a:srgbClr val="0067B9"/>
                </a:solidFill>
              </a:defRPr>
            </a:lvl1pPr>
          </a:lstStyle>
          <a:p>
            <a:r>
              <a:rPr lang="en-US"/>
              <a:t>CLICK TO EDIT MASTER TITLE STYLE</a:t>
            </a:r>
          </a:p>
        </p:txBody>
      </p:sp>
    </p:spTree>
    <p:extLst>
      <p:ext uri="{BB962C8B-B14F-4D97-AF65-F5344CB8AC3E}">
        <p14:creationId xmlns:p14="http://schemas.microsoft.com/office/powerpoint/2010/main" val="38948454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Red/Gray 3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2514296"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5943600" y="1296987"/>
            <a:ext cx="25149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152400" y="4844639"/>
            <a:ext cx="2133600" cy="186148"/>
          </a:xfrm>
        </p:spPr>
        <p:txBody>
          <a:bodyPr/>
          <a:lstStyle>
            <a:lvl1pPr>
              <a:defRPr>
                <a:solidFill>
                  <a:srgbClr val="6C6463"/>
                </a:solidFill>
              </a:defRPr>
            </a:lvl1pPr>
          </a:lstStyle>
          <a:p>
            <a:fld id="{39C62A9A-2216-F44B-AFF9-136AA601C377}" type="datetime1">
              <a:rPr lang="en-US" smtClean="0"/>
              <a:t>10/22/2024</a:t>
            </a:fld>
            <a:endParaRPr lang="en-US"/>
          </a:p>
        </p:txBody>
      </p:sp>
      <p:sp>
        <p:nvSpPr>
          <p:cNvPr id="6" name="Footer Placeholder 5"/>
          <p:cNvSpPr>
            <a:spLocks noGrp="1"/>
          </p:cNvSpPr>
          <p:nvPr>
            <p:ph type="ftr" sz="quarter" idx="11"/>
          </p:nvPr>
        </p:nvSpPr>
        <p:spPr>
          <a:xfrm>
            <a:off x="3124200" y="4844639"/>
            <a:ext cx="2895600" cy="186148"/>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6858000" y="4844639"/>
            <a:ext cx="2133600" cy="186148"/>
          </a:xfrm>
        </p:spPr>
        <p:txBody>
          <a:bodyPr/>
          <a:lstStyle>
            <a:lvl1pPr>
              <a:defRPr>
                <a:solidFill>
                  <a:srgbClr val="6C6463"/>
                </a:solidFill>
              </a:defRPr>
            </a:lvl1pPr>
          </a:lstStyle>
          <a:p>
            <a:fld id="{42782948-4DBE-204D-AB9E-B65E067054AE}" type="slidenum">
              <a:rPr lang="en-US" smtClean="0"/>
              <a:pPr/>
              <a:t>‹#›</a:t>
            </a:fld>
            <a:endParaRPr lang="en-US"/>
          </a:p>
        </p:txBody>
      </p:sp>
      <p:sp>
        <p:nvSpPr>
          <p:cNvPr id="10" name="Content Placeholder 3"/>
          <p:cNvSpPr>
            <a:spLocks noGrp="1"/>
          </p:cNvSpPr>
          <p:nvPr>
            <p:ph sz="half" idx="13"/>
          </p:nvPr>
        </p:nvSpPr>
        <p:spPr>
          <a:xfrm>
            <a:off x="3314548" y="1296987"/>
            <a:ext cx="25149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11" name="Title 1"/>
          <p:cNvSpPr>
            <a:spLocks noGrp="1"/>
          </p:cNvSpPr>
          <p:nvPr>
            <p:ph type="title" hasCustomPrompt="1"/>
          </p:nvPr>
        </p:nvSpPr>
        <p:spPr>
          <a:xfrm>
            <a:off x="686104" y="679217"/>
            <a:ext cx="7772400" cy="465370"/>
          </a:xfrm>
        </p:spPr>
        <p:txBody>
          <a:bodyPr anchor="b" anchorCtr="0">
            <a:spAutoFit/>
          </a:bodyPr>
          <a:lstStyle>
            <a:lvl1pPr>
              <a:defRPr>
                <a:solidFill>
                  <a:srgbClr val="0067B9"/>
                </a:solidFill>
              </a:defRPr>
            </a:lvl1pPr>
          </a:lstStyle>
          <a:p>
            <a:r>
              <a:rPr lang="en-US"/>
              <a:t>CLICK TO EDIT MASTER TITLE STYLE</a:t>
            </a:r>
          </a:p>
        </p:txBody>
      </p:sp>
    </p:spTree>
    <p:extLst>
      <p:ext uri="{BB962C8B-B14F-4D97-AF65-F5344CB8AC3E}">
        <p14:creationId xmlns:p14="http://schemas.microsoft.com/office/powerpoint/2010/main" val="29560763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 Full Red">
    <p:bg>
      <p:bgPr>
        <a:solidFill>
          <a:srgbClr val="BA0C2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43000" y="534987"/>
            <a:ext cx="5486400" cy="461665"/>
          </a:xfrm>
        </p:spPr>
        <p:txBody>
          <a:bodyPr wrap="square" anchor="t" anchorCtr="0">
            <a:spAutoFit/>
          </a:bodyPr>
          <a:lstStyle>
            <a:lvl1pPr>
              <a:defRPr sz="2400">
                <a:solidFill>
                  <a:srgbClr val="FFFFFF"/>
                </a:solidFill>
              </a:defRPr>
            </a:lvl1pPr>
          </a:lstStyle>
          <a:p>
            <a:r>
              <a:rPr lang="en-US"/>
              <a:t>CLICK TO EDIT MASTER TITLE STYLE</a:t>
            </a:r>
          </a:p>
        </p:txBody>
      </p:sp>
      <p:sp>
        <p:nvSpPr>
          <p:cNvPr id="3" name="Date Placeholder 2"/>
          <p:cNvSpPr>
            <a:spLocks noGrp="1"/>
          </p:cNvSpPr>
          <p:nvPr>
            <p:ph type="dt" sz="half" idx="10"/>
          </p:nvPr>
        </p:nvSpPr>
        <p:spPr>
          <a:xfrm>
            <a:off x="152400" y="4844639"/>
            <a:ext cx="2133600" cy="186148"/>
          </a:xfrm>
        </p:spPr>
        <p:txBody>
          <a:bodyPr/>
          <a:lstStyle>
            <a:lvl1pPr>
              <a:defRPr>
                <a:solidFill>
                  <a:srgbClr val="FFFFFF"/>
                </a:solidFill>
              </a:defRPr>
            </a:lvl1pPr>
          </a:lstStyle>
          <a:p>
            <a:fld id="{C3349C05-927F-3348-96DF-9086CF2761D6}" type="datetime1">
              <a:rPr lang="en-US" smtClean="0"/>
              <a:t>10/22/2024</a:t>
            </a:fld>
            <a:endParaRPr lang="en-US"/>
          </a:p>
        </p:txBody>
      </p:sp>
      <p:sp>
        <p:nvSpPr>
          <p:cNvPr id="4" name="Footer Placeholder 3"/>
          <p:cNvSpPr>
            <a:spLocks noGrp="1"/>
          </p:cNvSpPr>
          <p:nvPr>
            <p:ph type="ftr" sz="quarter" idx="11"/>
          </p:nvPr>
        </p:nvSpPr>
        <p:spPr>
          <a:xfrm>
            <a:off x="3124200" y="4844639"/>
            <a:ext cx="2895600" cy="186148"/>
          </a:xfrm>
        </p:spPr>
        <p:txBody>
          <a:bodyPr/>
          <a:lstStyle>
            <a:lvl1pPr>
              <a:defRPr>
                <a:solidFill>
                  <a:srgbClr val="FFFFFF"/>
                </a:solidFill>
              </a:defRPr>
            </a:lvl1pPr>
          </a:lstStyle>
          <a:p>
            <a:r>
              <a:rPr lang="en-US"/>
              <a:t>FOOTER GOES HERE</a:t>
            </a:r>
          </a:p>
        </p:txBody>
      </p:sp>
      <p:sp>
        <p:nvSpPr>
          <p:cNvPr id="5" name="Slide Number Placeholder 4"/>
          <p:cNvSpPr>
            <a:spLocks noGrp="1"/>
          </p:cNvSpPr>
          <p:nvPr>
            <p:ph type="sldNum" sz="quarter" idx="12"/>
          </p:nvPr>
        </p:nvSpPr>
        <p:spPr>
          <a:xfrm>
            <a:off x="6858000" y="4844639"/>
            <a:ext cx="2133600" cy="186148"/>
          </a:xfrm>
        </p:spPr>
        <p:txBody>
          <a:bodyPr/>
          <a:lstStyle>
            <a:lvl1pPr>
              <a:defRPr>
                <a:solidFill>
                  <a:srgbClr val="FFFFFF"/>
                </a:solidFill>
              </a:defRPr>
            </a:lvl1pPr>
          </a:lstStyle>
          <a:p>
            <a:fld id="{42782948-4DBE-204D-AB9E-B65E067054AE}" type="slidenum">
              <a:rPr lang="en-US" smtClean="0"/>
              <a:pPr/>
              <a:t>‹#›</a:t>
            </a:fld>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4768" y="4344987"/>
            <a:ext cx="1369673" cy="410902"/>
          </a:xfrm>
          <a:prstGeom prst="rect">
            <a:avLst/>
          </a:prstGeom>
          <a:effectLst/>
        </p:spPr>
      </p:pic>
      <p:cxnSp>
        <p:nvCxnSpPr>
          <p:cNvPr id="13" name="Straight Connector 12"/>
          <p:cNvCxnSpPr/>
          <p:nvPr userDrawn="1"/>
        </p:nvCxnSpPr>
        <p:spPr>
          <a:xfrm>
            <a:off x="746760" y="687387"/>
            <a:ext cx="32004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34963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Red/Gray 1 Content + Bottom Photo">
    <p:bg>
      <p:bgPr>
        <a:solidFill>
          <a:schemeClr val="bg1"/>
        </a:solidFill>
        <a:effectLst/>
      </p:bgPr>
    </p:bg>
    <p:spTree>
      <p:nvGrpSpPr>
        <p:cNvPr id="1" name=""/>
        <p:cNvGrpSpPr/>
        <p:nvPr/>
      </p:nvGrpSpPr>
      <p:grpSpPr>
        <a:xfrm>
          <a:off x="0" y="0"/>
          <a:ext cx="0" cy="0"/>
          <a:chOff x="0" y="0"/>
          <a:chExt cx="0" cy="0"/>
        </a:xfrm>
      </p:grpSpPr>
      <p:sp>
        <p:nvSpPr>
          <p:cNvPr id="12" name="Picture Placeholder 3"/>
          <p:cNvSpPr>
            <a:spLocks noGrp="1"/>
          </p:cNvSpPr>
          <p:nvPr>
            <p:ph type="pic" sz="quarter" idx="10" hasCustomPrompt="1"/>
          </p:nvPr>
        </p:nvSpPr>
        <p:spPr>
          <a:xfrm>
            <a:off x="152400" y="2592387"/>
            <a:ext cx="8839200" cy="2440594"/>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a:t>ADD PHOTO HERE</a:t>
            </a:r>
          </a:p>
        </p:txBody>
      </p:sp>
      <p:sp>
        <p:nvSpPr>
          <p:cNvPr id="3" name="Content Placeholder 2"/>
          <p:cNvSpPr>
            <a:spLocks noGrp="1"/>
          </p:cNvSpPr>
          <p:nvPr>
            <p:ph idx="1"/>
          </p:nvPr>
        </p:nvSpPr>
        <p:spPr>
          <a:xfrm>
            <a:off x="685800" y="1296987"/>
            <a:ext cx="7772400" cy="11430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193355D5-F1DA-0F48-9E7E-0A3FEBF9FF84}" type="datetime1">
              <a:rPr lang="en-US" smtClean="0"/>
              <a:pPr/>
              <a:t>10/22/2024</a:t>
            </a:fld>
            <a:endParaRPr lang="en-US"/>
          </a:p>
        </p:txBody>
      </p:sp>
      <p:sp>
        <p:nvSpPr>
          <p:cNvPr id="10"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Text Placeholder 4"/>
          <p:cNvSpPr>
            <a:spLocks noGrp="1"/>
          </p:cNvSpPr>
          <p:nvPr>
            <p:ph type="body" sz="quarter" idx="12" hasCustomPrompt="1"/>
          </p:nvPr>
        </p:nvSpPr>
        <p:spPr>
          <a:xfrm rot="16200000">
            <a:off x="7862313" y="3537008"/>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a:t>ADD PHOTO CREDIT HERE</a:t>
            </a:r>
          </a:p>
        </p:txBody>
      </p:sp>
      <p:sp>
        <p:nvSpPr>
          <p:cNvPr id="17" name="Title 1"/>
          <p:cNvSpPr>
            <a:spLocks noGrp="1"/>
          </p:cNvSpPr>
          <p:nvPr>
            <p:ph type="title" hasCustomPrompt="1"/>
          </p:nvPr>
        </p:nvSpPr>
        <p:spPr>
          <a:xfrm>
            <a:off x="686104" y="679217"/>
            <a:ext cx="7772400" cy="465370"/>
          </a:xfrm>
        </p:spPr>
        <p:txBody>
          <a:bodyPr anchor="b" anchorCtr="0">
            <a:spAutoFit/>
          </a:bodyPr>
          <a:lstStyle>
            <a:lvl1pPr>
              <a:defRPr>
                <a:solidFill>
                  <a:srgbClr val="0067B9"/>
                </a:solidFill>
              </a:defRPr>
            </a:lvl1pPr>
          </a:lstStyle>
          <a:p>
            <a:r>
              <a:rPr lang="en-US"/>
              <a:t>CLICK TO EDIT MASTER TITLE STYLE</a:t>
            </a:r>
          </a:p>
        </p:txBody>
      </p:sp>
    </p:spTree>
    <p:extLst>
      <p:ext uri="{BB962C8B-B14F-4D97-AF65-F5344CB8AC3E}">
        <p14:creationId xmlns:p14="http://schemas.microsoft.com/office/powerpoint/2010/main" val="18751827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Red/Gray 1 Content + Right Photo">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53988"/>
            <a:ext cx="4419600" cy="4876800"/>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a:t>ADD PHOTO HERE</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60FEB5C5-97E6-6B45-BBE4-F2449473BB96}" type="datetime1">
              <a:rPr lang="en-US" smtClean="0"/>
              <a:pPr/>
              <a:t>10/22/2024</a:t>
            </a:fld>
            <a:endParaRPr lang="en-US"/>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Content Placeholder 2"/>
          <p:cNvSpPr>
            <a:spLocks noGrp="1"/>
          </p:cNvSpPr>
          <p:nvPr>
            <p:ph idx="1"/>
          </p:nvPr>
        </p:nvSpPr>
        <p:spPr>
          <a:xfrm>
            <a:off x="685800" y="1677987"/>
            <a:ext cx="3657600" cy="2819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13" name="Text Placeholder 4"/>
          <p:cNvSpPr>
            <a:spLocks noGrp="1"/>
          </p:cNvSpPr>
          <p:nvPr>
            <p:ph type="body" sz="quarter" idx="12" hasCustomPrompt="1"/>
          </p:nvPr>
        </p:nvSpPr>
        <p:spPr>
          <a:xfrm rot="16200000">
            <a:off x="7862312"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a:t>ADD PHOTO CREDIT HERE</a:t>
            </a:r>
          </a:p>
        </p:txBody>
      </p:sp>
      <p:sp>
        <p:nvSpPr>
          <p:cNvPr id="8" name="Title 1"/>
          <p:cNvSpPr>
            <a:spLocks noGrp="1"/>
          </p:cNvSpPr>
          <p:nvPr>
            <p:ph type="title" hasCustomPrompt="1"/>
          </p:nvPr>
        </p:nvSpPr>
        <p:spPr>
          <a:xfrm>
            <a:off x="685800" y="678715"/>
            <a:ext cx="3657600" cy="830997"/>
          </a:xfrm>
        </p:spPr>
        <p:txBody>
          <a:bodyPr wrap="square" anchor="b" anchorCtr="0">
            <a:spAutoFit/>
          </a:bodyPr>
          <a:lstStyle>
            <a:lvl1pPr>
              <a:defRPr>
                <a:solidFill>
                  <a:srgbClr val="0067B9"/>
                </a:solidFill>
              </a:defRPr>
            </a:lvl1pPr>
          </a:lstStyle>
          <a:p>
            <a:r>
              <a:rPr lang="en-US"/>
              <a:t>CLICK TO EDIT MASTER TITLE STYLE</a:t>
            </a:r>
          </a:p>
        </p:txBody>
      </p:sp>
    </p:spTree>
    <p:extLst>
      <p:ext uri="{BB962C8B-B14F-4D97-AF65-F5344CB8AC3E}">
        <p14:creationId xmlns:p14="http://schemas.microsoft.com/office/powerpoint/2010/main" val="8268523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Red/Gray Title Only">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53987"/>
            <a:ext cx="4419600" cy="4876799"/>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a:t>ADD PHOTO HERE</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fld id="{60FEB5C5-97E6-6B45-BBE4-F2449473BB96}" type="datetime1">
              <a:rPr lang="en-US" smtClean="0"/>
              <a:pPr/>
              <a:t>10/22/2024</a:t>
            </a:fld>
            <a:endParaRPr lang="en-US"/>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3" name="Text Placeholder 4"/>
          <p:cNvSpPr>
            <a:spLocks noGrp="1"/>
          </p:cNvSpPr>
          <p:nvPr>
            <p:ph type="body" sz="quarter" idx="12" hasCustomPrompt="1"/>
          </p:nvPr>
        </p:nvSpPr>
        <p:spPr>
          <a:xfrm rot="16200000">
            <a:off x="3442713"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a:t>ADD PHOTO CREDIT HERE</a:t>
            </a:r>
          </a:p>
        </p:txBody>
      </p:sp>
      <p:sp>
        <p:nvSpPr>
          <p:cNvPr id="16" name="Title 1"/>
          <p:cNvSpPr>
            <a:spLocks noGrp="1"/>
          </p:cNvSpPr>
          <p:nvPr>
            <p:ph type="title" hasCustomPrompt="1"/>
          </p:nvPr>
        </p:nvSpPr>
        <p:spPr>
          <a:xfrm>
            <a:off x="4877104" y="2188567"/>
            <a:ext cx="3885896" cy="837665"/>
          </a:xfrm>
        </p:spPr>
        <p:txBody>
          <a:bodyPr wrap="square" anchor="ctr" anchorCtr="0">
            <a:spAutoFit/>
          </a:bodyPr>
          <a:lstStyle>
            <a:lvl1pPr>
              <a:defRPr>
                <a:solidFill>
                  <a:srgbClr val="0067B9"/>
                </a:solidFill>
              </a:defRPr>
            </a:lvl1pPr>
          </a:lstStyle>
          <a:p>
            <a:r>
              <a:rPr lang="en-US"/>
              <a:t>CLICK TO EDIT MASTER TITLE STYLE</a:t>
            </a:r>
          </a:p>
        </p:txBody>
      </p:sp>
    </p:spTree>
    <p:extLst>
      <p:ext uri="{BB962C8B-B14F-4D97-AF65-F5344CB8AC3E}">
        <p14:creationId xmlns:p14="http://schemas.microsoft.com/office/powerpoint/2010/main" val="27282969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628650" y="276042"/>
            <a:ext cx="7886700" cy="460914"/>
          </a:xfrm>
        </p:spPr>
        <p:txBody>
          <a:bodyPr>
            <a:normAutofit/>
          </a:bodyPr>
          <a:lstStyle>
            <a:lvl1pPr algn="ctr">
              <a:defRPr sz="3000"/>
            </a:lvl1pPr>
          </a:lstStyle>
          <a:p>
            <a:r>
              <a:rPr lang="en-US"/>
              <a:t>Click to edit Master title style</a:t>
            </a:r>
          </a:p>
        </p:txBody>
      </p:sp>
    </p:spTree>
    <p:extLst>
      <p:ext uri="{BB962C8B-B14F-4D97-AF65-F5344CB8AC3E}">
        <p14:creationId xmlns:p14="http://schemas.microsoft.com/office/powerpoint/2010/main" val="26745833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Cover - Full Photo">
  <p:cSld name="Cover - Full Photo">
    <p:bg>
      <p:bgPr>
        <a:solidFill>
          <a:schemeClr val="dk1"/>
        </a:solidFill>
        <a:effectLst/>
      </p:bgPr>
    </p:bg>
    <p:spTree>
      <p:nvGrpSpPr>
        <p:cNvPr id="1" name="Shape 16"/>
        <p:cNvGrpSpPr/>
        <p:nvPr/>
      </p:nvGrpSpPr>
      <p:grpSpPr>
        <a:xfrm>
          <a:off x="0" y="0"/>
          <a:ext cx="0" cy="0"/>
          <a:chOff x="0" y="0"/>
          <a:chExt cx="0" cy="0"/>
        </a:xfrm>
      </p:grpSpPr>
      <p:pic>
        <p:nvPicPr>
          <p:cNvPr id="17" name="Google Shape;17;p60" descr="A picture containing outdoor, sky, raft&#10;&#10;Description automatically generated"/>
          <p:cNvPicPr preferRelativeResize="0"/>
          <p:nvPr/>
        </p:nvPicPr>
        <p:blipFill rotWithShape="1">
          <a:blip r:embed="rId2">
            <a:alphaModFix/>
          </a:blip>
          <a:srcRect t="12473" b="3098"/>
          <a:stretch/>
        </p:blipFill>
        <p:spPr>
          <a:xfrm>
            <a:off x="144780" y="153987"/>
            <a:ext cx="8856313" cy="4885648"/>
          </a:xfrm>
          <a:prstGeom prst="rect">
            <a:avLst/>
          </a:prstGeom>
          <a:noFill/>
          <a:ln>
            <a:noFill/>
          </a:ln>
        </p:spPr>
      </p:pic>
      <p:sp>
        <p:nvSpPr>
          <p:cNvPr id="18" name="Google Shape;18;p60"/>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sz="600" b="0" i="0">
                <a:solidFill>
                  <a:srgbClr val="FFFFFF"/>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60"/>
          <p:cNvSpPr txBox="1">
            <a:spLocks noGrp="1"/>
          </p:cNvSpPr>
          <p:nvPr>
            <p:ph type="ftr" idx="11"/>
          </p:nvPr>
        </p:nvSpPr>
        <p:spPr>
          <a:xfrm>
            <a:off x="3124200" y="4844639"/>
            <a:ext cx="2895600" cy="186148"/>
          </a:xfrm>
          <a:prstGeom prst="rect">
            <a:avLst/>
          </a:prstGeom>
          <a:noFill/>
          <a:ln>
            <a:noFill/>
          </a:ln>
        </p:spPr>
        <p:txBody>
          <a:bodyPr spcFirstLastPara="1" wrap="square" lIns="91425" tIns="45700" rIns="91425" bIns="45700" anchor="ctr" anchorCtr="0">
            <a:spAutoFit/>
          </a:bodyPr>
          <a:lstStyle>
            <a:lvl1pPr lvl="0" algn="ctr">
              <a:spcBef>
                <a:spcPts val="0"/>
              </a:spcBef>
              <a:spcAft>
                <a:spcPts val="0"/>
              </a:spcAft>
              <a:buSzPts val="1400"/>
              <a:buNone/>
              <a:defRPr sz="600" b="0" i="0">
                <a:solidFill>
                  <a:srgbClr val="FFFFFF"/>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60"/>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lvl="0" indent="0" algn="r">
              <a:spcBef>
                <a:spcPts val="0"/>
              </a:spcBef>
              <a:buNone/>
              <a:defRPr sz="600" b="0" i="0" u="none" strike="noStrike" cap="none">
                <a:solidFill>
                  <a:srgbClr val="FFFFFF"/>
                </a:solidFill>
                <a:latin typeface="Gill Sans"/>
                <a:ea typeface="Gill Sans"/>
                <a:cs typeface="Gill Sans"/>
                <a:sym typeface="Gill Sans"/>
              </a:defRPr>
            </a:lvl1pPr>
            <a:lvl2pPr marL="0" lvl="1" indent="0" algn="r">
              <a:spcBef>
                <a:spcPts val="0"/>
              </a:spcBef>
              <a:buNone/>
              <a:defRPr sz="600" b="0" i="0" u="none" strike="noStrike" cap="none">
                <a:solidFill>
                  <a:srgbClr val="FFFFFF"/>
                </a:solidFill>
                <a:latin typeface="Gill Sans"/>
                <a:ea typeface="Gill Sans"/>
                <a:cs typeface="Gill Sans"/>
                <a:sym typeface="Gill Sans"/>
              </a:defRPr>
            </a:lvl2pPr>
            <a:lvl3pPr marL="0" lvl="2" indent="0" algn="r">
              <a:spcBef>
                <a:spcPts val="0"/>
              </a:spcBef>
              <a:buNone/>
              <a:defRPr sz="600" b="0" i="0" u="none" strike="noStrike" cap="none">
                <a:solidFill>
                  <a:srgbClr val="FFFFFF"/>
                </a:solidFill>
                <a:latin typeface="Gill Sans"/>
                <a:ea typeface="Gill Sans"/>
                <a:cs typeface="Gill Sans"/>
                <a:sym typeface="Gill Sans"/>
              </a:defRPr>
            </a:lvl3pPr>
            <a:lvl4pPr marL="0" lvl="3" indent="0" algn="r">
              <a:spcBef>
                <a:spcPts val="0"/>
              </a:spcBef>
              <a:buNone/>
              <a:defRPr sz="600" b="0" i="0" u="none" strike="noStrike" cap="none">
                <a:solidFill>
                  <a:srgbClr val="FFFFFF"/>
                </a:solidFill>
                <a:latin typeface="Gill Sans"/>
                <a:ea typeface="Gill Sans"/>
                <a:cs typeface="Gill Sans"/>
                <a:sym typeface="Gill Sans"/>
              </a:defRPr>
            </a:lvl4pPr>
            <a:lvl5pPr marL="0" lvl="4" indent="0" algn="r">
              <a:spcBef>
                <a:spcPts val="0"/>
              </a:spcBef>
              <a:buNone/>
              <a:defRPr sz="600" b="0" i="0" u="none" strike="noStrike" cap="none">
                <a:solidFill>
                  <a:srgbClr val="FFFFFF"/>
                </a:solidFill>
                <a:latin typeface="Gill Sans"/>
                <a:ea typeface="Gill Sans"/>
                <a:cs typeface="Gill Sans"/>
                <a:sym typeface="Gill Sans"/>
              </a:defRPr>
            </a:lvl5pPr>
            <a:lvl6pPr marL="0" lvl="5" indent="0" algn="r">
              <a:spcBef>
                <a:spcPts val="0"/>
              </a:spcBef>
              <a:buNone/>
              <a:defRPr sz="600" b="0" i="0" u="none" strike="noStrike" cap="none">
                <a:solidFill>
                  <a:srgbClr val="FFFFFF"/>
                </a:solidFill>
                <a:latin typeface="Gill Sans"/>
                <a:ea typeface="Gill Sans"/>
                <a:cs typeface="Gill Sans"/>
                <a:sym typeface="Gill Sans"/>
              </a:defRPr>
            </a:lvl6pPr>
            <a:lvl7pPr marL="0" lvl="6" indent="0" algn="r">
              <a:spcBef>
                <a:spcPts val="0"/>
              </a:spcBef>
              <a:buNone/>
              <a:defRPr sz="600" b="0" i="0" u="none" strike="noStrike" cap="none">
                <a:solidFill>
                  <a:srgbClr val="FFFFFF"/>
                </a:solidFill>
                <a:latin typeface="Gill Sans"/>
                <a:ea typeface="Gill Sans"/>
                <a:cs typeface="Gill Sans"/>
                <a:sym typeface="Gill Sans"/>
              </a:defRPr>
            </a:lvl7pPr>
            <a:lvl8pPr marL="0" lvl="7" indent="0" algn="r">
              <a:spcBef>
                <a:spcPts val="0"/>
              </a:spcBef>
              <a:buNone/>
              <a:defRPr sz="600" b="0" i="0" u="none" strike="noStrike" cap="none">
                <a:solidFill>
                  <a:srgbClr val="FFFFFF"/>
                </a:solidFill>
                <a:latin typeface="Gill Sans"/>
                <a:ea typeface="Gill Sans"/>
                <a:cs typeface="Gill Sans"/>
                <a:sym typeface="Gill Sans"/>
              </a:defRPr>
            </a:lvl8pPr>
            <a:lvl9pPr marL="0" lvl="8" indent="0" algn="r">
              <a:spcBef>
                <a:spcPts val="0"/>
              </a:spcBef>
              <a:buNone/>
              <a:defRPr sz="600"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21" name="Google Shape;21;p60"/>
          <p:cNvSpPr txBox="1">
            <a:spLocks noGrp="1"/>
          </p:cNvSpPr>
          <p:nvPr>
            <p:ph type="ctrTitle"/>
          </p:nvPr>
        </p:nvSpPr>
        <p:spPr>
          <a:xfrm>
            <a:off x="685800" y="1601787"/>
            <a:ext cx="3886200" cy="1209781"/>
          </a:xfrm>
          <a:prstGeom prst="rect">
            <a:avLst/>
          </a:prstGeom>
          <a:noFill/>
          <a:ln>
            <a:noFill/>
          </a:ln>
          <a:effectLst>
            <a:outerShdw blurRad="254000" algn="tl" rotWithShape="0">
              <a:srgbClr val="000000">
                <a:alpha val="20000"/>
              </a:srgbClr>
            </a:outerShdw>
          </a:effectLst>
        </p:spPr>
        <p:txBody>
          <a:bodyPr spcFirstLastPara="1" wrap="square" lIns="91425" tIns="45700" rIns="91425" bIns="45700" anchor="b" anchorCtr="0">
            <a:normAutofit/>
          </a:bodyPr>
          <a:lstStyle>
            <a:lvl1pPr lvl="0" algn="l">
              <a:spcBef>
                <a:spcPts val="0"/>
              </a:spcBef>
              <a:spcAft>
                <a:spcPts val="0"/>
              </a:spcAft>
              <a:buClr>
                <a:schemeClr val="lt1"/>
              </a:buClr>
              <a:buSzPts val="2400"/>
              <a:buFont typeface="Gill Sans"/>
              <a:buNone/>
              <a:defRPr sz="2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60"/>
          <p:cNvSpPr txBox="1">
            <a:spLocks noGrp="1"/>
          </p:cNvSpPr>
          <p:nvPr>
            <p:ph type="subTitle" idx="1"/>
          </p:nvPr>
        </p:nvSpPr>
        <p:spPr>
          <a:xfrm>
            <a:off x="685800" y="3135206"/>
            <a:ext cx="3429000" cy="1209781"/>
          </a:xfrm>
          <a:prstGeom prst="rect">
            <a:avLst/>
          </a:prstGeom>
          <a:noFill/>
          <a:ln>
            <a:noFill/>
          </a:ln>
          <a:effectLst>
            <a:outerShdw blurRad="254000" algn="tl" rotWithShape="0">
              <a:srgbClr val="000000">
                <a:alpha val="40000"/>
              </a:srgbClr>
            </a:outerShdw>
          </a:effectLst>
        </p:spPr>
        <p:txBody>
          <a:bodyPr spcFirstLastPara="1" wrap="square" lIns="91425" tIns="45700" rIns="91425" bIns="45700" anchor="t" anchorCtr="0">
            <a:normAutofit/>
          </a:bodyPr>
          <a:lstStyle>
            <a:lvl1pPr lvl="0" algn="l">
              <a:spcBef>
                <a:spcPts val="0"/>
              </a:spcBef>
              <a:spcAft>
                <a:spcPts val="0"/>
              </a:spcAft>
              <a:buClr>
                <a:schemeClr val="lt1"/>
              </a:buClr>
              <a:buSzPts val="1600"/>
              <a:buNone/>
              <a:defRPr sz="1600">
                <a:solidFill>
                  <a:schemeClr val="lt1"/>
                </a:solidFill>
              </a:defRPr>
            </a:lvl1pPr>
            <a:lvl2pPr lvl="1" algn="ctr">
              <a:spcBef>
                <a:spcPts val="800"/>
              </a:spcBef>
              <a:spcAft>
                <a:spcPts val="0"/>
              </a:spcAft>
              <a:buClr>
                <a:srgbClr val="888888"/>
              </a:buClr>
              <a:buSzPts val="1600"/>
              <a:buNone/>
              <a:defRPr>
                <a:solidFill>
                  <a:srgbClr val="888888"/>
                </a:solidFill>
              </a:defRPr>
            </a:lvl2pPr>
            <a:lvl3pPr lvl="2" algn="ctr">
              <a:spcBef>
                <a:spcPts val="800"/>
              </a:spcBef>
              <a:spcAft>
                <a:spcPts val="0"/>
              </a:spcAft>
              <a:buClr>
                <a:srgbClr val="888888"/>
              </a:buClr>
              <a:buSzPts val="1800"/>
              <a:buNone/>
              <a:defRPr>
                <a:solidFill>
                  <a:srgbClr val="888888"/>
                </a:solidFill>
              </a:defRPr>
            </a:lvl3pPr>
            <a:lvl4pPr lvl="3" algn="ctr">
              <a:spcBef>
                <a:spcPts val="320"/>
              </a:spcBef>
              <a:spcAft>
                <a:spcPts val="0"/>
              </a:spcAft>
              <a:buClr>
                <a:srgbClr val="888888"/>
              </a:buClr>
              <a:buSzPts val="1600"/>
              <a:buNone/>
              <a:defRPr>
                <a:solidFill>
                  <a:srgbClr val="888888"/>
                </a:solidFill>
              </a:defRPr>
            </a:lvl4pPr>
            <a:lvl5pPr lvl="4" algn="ctr">
              <a:spcBef>
                <a:spcPts val="280"/>
              </a:spcBef>
              <a:spcAft>
                <a:spcPts val="0"/>
              </a:spcAft>
              <a:buClr>
                <a:srgbClr val="888888"/>
              </a:buClr>
              <a:buSzPts val="14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cxnSp>
        <p:nvCxnSpPr>
          <p:cNvPr id="23" name="Google Shape;23;p60"/>
          <p:cNvCxnSpPr/>
          <p:nvPr/>
        </p:nvCxnSpPr>
        <p:spPr>
          <a:xfrm>
            <a:off x="746760" y="2973387"/>
            <a:ext cx="320040" cy="0"/>
          </a:xfrm>
          <a:prstGeom prst="straightConnector1">
            <a:avLst/>
          </a:prstGeom>
          <a:noFill/>
          <a:ln w="19050" cap="flat" cmpd="sng">
            <a:solidFill>
              <a:srgbClr val="FFFFFF"/>
            </a:solidFill>
            <a:prstDash val="solid"/>
            <a:round/>
            <a:headEnd type="none" w="sm" len="sm"/>
            <a:tailEnd type="none" w="sm" len="sm"/>
          </a:ln>
          <a:effectLst>
            <a:outerShdw blurRad="254000" algn="tl" rotWithShape="0">
              <a:srgbClr val="000000">
                <a:alpha val="40000"/>
              </a:srgbClr>
            </a:outerShdw>
          </a:effectLst>
        </p:spPr>
      </p:cxnSp>
      <p:sp>
        <p:nvSpPr>
          <p:cNvPr id="24" name="Google Shape;24;p60"/>
          <p:cNvSpPr txBox="1">
            <a:spLocks noGrp="1"/>
          </p:cNvSpPr>
          <p:nvPr>
            <p:ph type="body" idx="2"/>
          </p:nvPr>
        </p:nvSpPr>
        <p:spPr>
          <a:xfrm rot="-5400000">
            <a:off x="7862312" y="1098609"/>
            <a:ext cx="2073910" cy="184666"/>
          </a:xfrm>
          <a:prstGeom prst="rect">
            <a:avLst/>
          </a:prstGeom>
          <a:noFill/>
          <a:ln>
            <a:noFill/>
          </a:ln>
        </p:spPr>
        <p:txBody>
          <a:bodyPr spcFirstLastPara="1" wrap="square" lIns="91425" tIns="45700" rIns="91425" bIns="45700" anchor="t" anchorCtr="0">
            <a:spAutoFit/>
          </a:bodyPr>
          <a:lstStyle>
            <a:lvl1pPr marL="457200" lvl="0" indent="-228600" algn="r">
              <a:spcBef>
                <a:spcPts val="0"/>
              </a:spcBef>
              <a:spcAft>
                <a:spcPts val="0"/>
              </a:spcAft>
              <a:buClr>
                <a:schemeClr val="lt1"/>
              </a:buClr>
              <a:buSzPts val="600"/>
              <a:buNone/>
              <a:defRPr sz="600">
                <a:solidFill>
                  <a:schemeClr val="lt1"/>
                </a:solidFill>
              </a:defRPr>
            </a:lvl1pPr>
            <a:lvl2pPr marL="914400" lvl="1" indent="-228600" algn="l">
              <a:spcBef>
                <a:spcPts val="800"/>
              </a:spcBef>
              <a:spcAft>
                <a:spcPts val="0"/>
              </a:spcAft>
              <a:buClr>
                <a:schemeClr val="lt1"/>
              </a:buClr>
              <a:buSzPts val="1800"/>
              <a:buNone/>
              <a:defRPr sz="1800">
                <a:solidFill>
                  <a:schemeClr val="lt1"/>
                </a:solidFill>
              </a:defRPr>
            </a:lvl2pPr>
            <a:lvl3pPr marL="1371600" lvl="2" indent="-228600" algn="l">
              <a:spcBef>
                <a:spcPts val="800"/>
              </a:spcBef>
              <a:spcAft>
                <a:spcPts val="0"/>
              </a:spcAft>
              <a:buClr>
                <a:schemeClr val="lt1"/>
              </a:buClr>
              <a:buSzPts val="1600"/>
              <a:buNone/>
              <a:defRPr sz="1600">
                <a:solidFill>
                  <a:schemeClr val="lt1"/>
                </a:solidFill>
              </a:defRPr>
            </a:lvl3pPr>
            <a:lvl4pPr marL="1828800" lvl="3" indent="-228600" algn="l">
              <a:spcBef>
                <a:spcPts val="280"/>
              </a:spcBef>
              <a:spcAft>
                <a:spcPts val="0"/>
              </a:spcAft>
              <a:buClr>
                <a:schemeClr val="lt1"/>
              </a:buClr>
              <a:buSzPts val="1400"/>
              <a:buNone/>
              <a:defRPr sz="1400">
                <a:solidFill>
                  <a:schemeClr val="lt1"/>
                </a:solidFill>
              </a:defRPr>
            </a:lvl4pPr>
            <a:lvl5pPr marL="2286000" lvl="4" indent="-228600" algn="l">
              <a:spcBef>
                <a:spcPts val="240"/>
              </a:spcBef>
              <a:spcAft>
                <a:spcPts val="0"/>
              </a:spcAft>
              <a:buClr>
                <a:schemeClr val="lt1"/>
              </a:buClr>
              <a:buSzPts val="1200"/>
              <a:buNone/>
              <a:defRPr sz="1200">
                <a:solidFill>
                  <a:schemeClr val="lt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25" name="Google Shape;25;p60"/>
          <p:cNvPicPr preferRelativeResize="0"/>
          <p:nvPr/>
        </p:nvPicPr>
        <p:blipFill rotWithShape="1">
          <a:blip r:embed="rId3">
            <a:alphaModFix/>
          </a:blip>
          <a:srcRect/>
          <a:stretch/>
        </p:blipFill>
        <p:spPr>
          <a:xfrm>
            <a:off x="684768" y="569937"/>
            <a:ext cx="1369673" cy="410902"/>
          </a:xfrm>
          <a:prstGeom prst="rect">
            <a:avLst/>
          </a:prstGeom>
          <a:noFill/>
          <a:ln>
            <a:noFill/>
          </a:ln>
          <a:effectLst>
            <a:outerShdw blurRad="254000" algn="tl" rotWithShape="0">
              <a:srgbClr val="000000">
                <a:alpha val="20000"/>
              </a:srgbClr>
            </a:outerShdw>
          </a:effectLst>
        </p:spPr>
      </p:pic>
    </p:spTree>
    <p:extLst>
      <p:ext uri="{BB962C8B-B14F-4D97-AF65-F5344CB8AC3E}">
        <p14:creationId xmlns:p14="http://schemas.microsoft.com/office/powerpoint/2010/main" val="29666900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1_Cover - Full Red">
  <p:cSld name="1_Cover - Full Red">
    <p:bg>
      <p:bgPr>
        <a:solidFill>
          <a:srgbClr val="002F6C"/>
        </a:solidFill>
        <a:effectLst/>
      </p:bgPr>
    </p:bg>
    <p:spTree>
      <p:nvGrpSpPr>
        <p:cNvPr id="1" name="Shape 26"/>
        <p:cNvGrpSpPr/>
        <p:nvPr/>
      </p:nvGrpSpPr>
      <p:grpSpPr>
        <a:xfrm>
          <a:off x="0" y="0"/>
          <a:ext cx="0" cy="0"/>
          <a:chOff x="0" y="0"/>
          <a:chExt cx="0" cy="0"/>
        </a:xfrm>
      </p:grpSpPr>
      <p:sp>
        <p:nvSpPr>
          <p:cNvPr id="27" name="Google Shape;27;p61"/>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sz="600" b="0" i="0">
                <a:solidFill>
                  <a:srgbClr val="FFFFFF"/>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61"/>
          <p:cNvSpPr txBox="1">
            <a:spLocks noGrp="1"/>
          </p:cNvSpPr>
          <p:nvPr>
            <p:ph type="ftr" idx="11"/>
          </p:nvPr>
        </p:nvSpPr>
        <p:spPr>
          <a:xfrm>
            <a:off x="3124200" y="4844639"/>
            <a:ext cx="2895600" cy="186148"/>
          </a:xfrm>
          <a:prstGeom prst="rect">
            <a:avLst/>
          </a:prstGeom>
          <a:noFill/>
          <a:ln>
            <a:noFill/>
          </a:ln>
        </p:spPr>
        <p:txBody>
          <a:bodyPr spcFirstLastPara="1" wrap="square" lIns="91425" tIns="45700" rIns="91425" bIns="45700" anchor="ctr" anchorCtr="0">
            <a:spAutoFit/>
          </a:bodyPr>
          <a:lstStyle>
            <a:lvl1pPr lvl="0" algn="ctr">
              <a:spcBef>
                <a:spcPts val="0"/>
              </a:spcBef>
              <a:spcAft>
                <a:spcPts val="0"/>
              </a:spcAft>
              <a:buSzPts val="1400"/>
              <a:buNone/>
              <a:defRPr sz="600" b="0" i="0">
                <a:solidFill>
                  <a:srgbClr val="FFFFFF"/>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61"/>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lvl="0" indent="0" algn="r">
              <a:spcBef>
                <a:spcPts val="0"/>
              </a:spcBef>
              <a:buNone/>
              <a:defRPr sz="600" b="0" i="0" u="none" strike="noStrike" cap="none">
                <a:solidFill>
                  <a:srgbClr val="FFFFFF"/>
                </a:solidFill>
                <a:latin typeface="Gill Sans"/>
                <a:ea typeface="Gill Sans"/>
                <a:cs typeface="Gill Sans"/>
                <a:sym typeface="Gill Sans"/>
              </a:defRPr>
            </a:lvl1pPr>
            <a:lvl2pPr marL="0" lvl="1" indent="0" algn="r">
              <a:spcBef>
                <a:spcPts val="0"/>
              </a:spcBef>
              <a:buNone/>
              <a:defRPr sz="600" b="0" i="0" u="none" strike="noStrike" cap="none">
                <a:solidFill>
                  <a:srgbClr val="FFFFFF"/>
                </a:solidFill>
                <a:latin typeface="Gill Sans"/>
                <a:ea typeface="Gill Sans"/>
                <a:cs typeface="Gill Sans"/>
                <a:sym typeface="Gill Sans"/>
              </a:defRPr>
            </a:lvl2pPr>
            <a:lvl3pPr marL="0" lvl="2" indent="0" algn="r">
              <a:spcBef>
                <a:spcPts val="0"/>
              </a:spcBef>
              <a:buNone/>
              <a:defRPr sz="600" b="0" i="0" u="none" strike="noStrike" cap="none">
                <a:solidFill>
                  <a:srgbClr val="FFFFFF"/>
                </a:solidFill>
                <a:latin typeface="Gill Sans"/>
                <a:ea typeface="Gill Sans"/>
                <a:cs typeface="Gill Sans"/>
                <a:sym typeface="Gill Sans"/>
              </a:defRPr>
            </a:lvl3pPr>
            <a:lvl4pPr marL="0" lvl="3" indent="0" algn="r">
              <a:spcBef>
                <a:spcPts val="0"/>
              </a:spcBef>
              <a:buNone/>
              <a:defRPr sz="600" b="0" i="0" u="none" strike="noStrike" cap="none">
                <a:solidFill>
                  <a:srgbClr val="FFFFFF"/>
                </a:solidFill>
                <a:latin typeface="Gill Sans"/>
                <a:ea typeface="Gill Sans"/>
                <a:cs typeface="Gill Sans"/>
                <a:sym typeface="Gill Sans"/>
              </a:defRPr>
            </a:lvl4pPr>
            <a:lvl5pPr marL="0" lvl="4" indent="0" algn="r">
              <a:spcBef>
                <a:spcPts val="0"/>
              </a:spcBef>
              <a:buNone/>
              <a:defRPr sz="600" b="0" i="0" u="none" strike="noStrike" cap="none">
                <a:solidFill>
                  <a:srgbClr val="FFFFFF"/>
                </a:solidFill>
                <a:latin typeface="Gill Sans"/>
                <a:ea typeface="Gill Sans"/>
                <a:cs typeface="Gill Sans"/>
                <a:sym typeface="Gill Sans"/>
              </a:defRPr>
            </a:lvl5pPr>
            <a:lvl6pPr marL="0" lvl="5" indent="0" algn="r">
              <a:spcBef>
                <a:spcPts val="0"/>
              </a:spcBef>
              <a:buNone/>
              <a:defRPr sz="600" b="0" i="0" u="none" strike="noStrike" cap="none">
                <a:solidFill>
                  <a:srgbClr val="FFFFFF"/>
                </a:solidFill>
                <a:latin typeface="Gill Sans"/>
                <a:ea typeface="Gill Sans"/>
                <a:cs typeface="Gill Sans"/>
                <a:sym typeface="Gill Sans"/>
              </a:defRPr>
            </a:lvl6pPr>
            <a:lvl7pPr marL="0" lvl="6" indent="0" algn="r">
              <a:spcBef>
                <a:spcPts val="0"/>
              </a:spcBef>
              <a:buNone/>
              <a:defRPr sz="600" b="0" i="0" u="none" strike="noStrike" cap="none">
                <a:solidFill>
                  <a:srgbClr val="FFFFFF"/>
                </a:solidFill>
                <a:latin typeface="Gill Sans"/>
                <a:ea typeface="Gill Sans"/>
                <a:cs typeface="Gill Sans"/>
                <a:sym typeface="Gill Sans"/>
              </a:defRPr>
            </a:lvl7pPr>
            <a:lvl8pPr marL="0" lvl="7" indent="0" algn="r">
              <a:spcBef>
                <a:spcPts val="0"/>
              </a:spcBef>
              <a:buNone/>
              <a:defRPr sz="600" b="0" i="0" u="none" strike="noStrike" cap="none">
                <a:solidFill>
                  <a:srgbClr val="FFFFFF"/>
                </a:solidFill>
                <a:latin typeface="Gill Sans"/>
                <a:ea typeface="Gill Sans"/>
                <a:cs typeface="Gill Sans"/>
                <a:sym typeface="Gill Sans"/>
              </a:defRPr>
            </a:lvl8pPr>
            <a:lvl9pPr marL="0" lvl="8" indent="0" algn="r">
              <a:spcBef>
                <a:spcPts val="0"/>
              </a:spcBef>
              <a:buNone/>
              <a:defRPr sz="600"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30" name="Google Shape;30;p61"/>
          <p:cNvSpPr txBox="1">
            <a:spLocks noGrp="1"/>
          </p:cNvSpPr>
          <p:nvPr>
            <p:ph type="ctrTitle"/>
          </p:nvPr>
        </p:nvSpPr>
        <p:spPr>
          <a:xfrm>
            <a:off x="685800" y="1601787"/>
            <a:ext cx="3886200" cy="1209781"/>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2400"/>
              <a:buFont typeface="Gill Sans"/>
              <a:buNone/>
              <a:defRPr sz="2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61"/>
          <p:cNvSpPr txBox="1">
            <a:spLocks noGrp="1"/>
          </p:cNvSpPr>
          <p:nvPr>
            <p:ph type="subTitle" idx="1"/>
          </p:nvPr>
        </p:nvSpPr>
        <p:spPr>
          <a:xfrm>
            <a:off x="685800" y="3135206"/>
            <a:ext cx="3429000" cy="1209781"/>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lt1"/>
              </a:buClr>
              <a:buSzPts val="1600"/>
              <a:buNone/>
              <a:defRPr sz="1600">
                <a:solidFill>
                  <a:schemeClr val="lt1"/>
                </a:solidFill>
              </a:defRPr>
            </a:lvl1pPr>
            <a:lvl2pPr lvl="1" algn="ctr">
              <a:spcBef>
                <a:spcPts val="800"/>
              </a:spcBef>
              <a:spcAft>
                <a:spcPts val="0"/>
              </a:spcAft>
              <a:buClr>
                <a:srgbClr val="888888"/>
              </a:buClr>
              <a:buSzPts val="1600"/>
              <a:buNone/>
              <a:defRPr>
                <a:solidFill>
                  <a:srgbClr val="888888"/>
                </a:solidFill>
              </a:defRPr>
            </a:lvl2pPr>
            <a:lvl3pPr lvl="2" algn="ctr">
              <a:spcBef>
                <a:spcPts val="800"/>
              </a:spcBef>
              <a:spcAft>
                <a:spcPts val="0"/>
              </a:spcAft>
              <a:buClr>
                <a:srgbClr val="888888"/>
              </a:buClr>
              <a:buSzPts val="1800"/>
              <a:buNone/>
              <a:defRPr>
                <a:solidFill>
                  <a:srgbClr val="888888"/>
                </a:solidFill>
              </a:defRPr>
            </a:lvl3pPr>
            <a:lvl4pPr lvl="3" algn="ctr">
              <a:spcBef>
                <a:spcPts val="320"/>
              </a:spcBef>
              <a:spcAft>
                <a:spcPts val="0"/>
              </a:spcAft>
              <a:buClr>
                <a:srgbClr val="888888"/>
              </a:buClr>
              <a:buSzPts val="1600"/>
              <a:buNone/>
              <a:defRPr>
                <a:solidFill>
                  <a:srgbClr val="888888"/>
                </a:solidFill>
              </a:defRPr>
            </a:lvl4pPr>
            <a:lvl5pPr lvl="4" algn="ctr">
              <a:spcBef>
                <a:spcPts val="280"/>
              </a:spcBef>
              <a:spcAft>
                <a:spcPts val="0"/>
              </a:spcAft>
              <a:buClr>
                <a:srgbClr val="888888"/>
              </a:buClr>
              <a:buSzPts val="14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cxnSp>
        <p:nvCxnSpPr>
          <p:cNvPr id="32" name="Google Shape;32;p61"/>
          <p:cNvCxnSpPr/>
          <p:nvPr/>
        </p:nvCxnSpPr>
        <p:spPr>
          <a:xfrm>
            <a:off x="746760" y="2973387"/>
            <a:ext cx="320040" cy="0"/>
          </a:xfrm>
          <a:prstGeom prst="straightConnector1">
            <a:avLst/>
          </a:prstGeom>
          <a:noFill/>
          <a:ln w="19050" cap="flat" cmpd="sng">
            <a:solidFill>
              <a:srgbClr val="FFFFFF"/>
            </a:solidFill>
            <a:prstDash val="solid"/>
            <a:round/>
            <a:headEnd type="none" w="sm" len="sm"/>
            <a:tailEnd type="none" w="sm" len="sm"/>
          </a:ln>
        </p:spPr>
      </p:cxnSp>
      <p:pic>
        <p:nvPicPr>
          <p:cNvPr id="33" name="Google Shape;33;p61"/>
          <p:cNvPicPr preferRelativeResize="0"/>
          <p:nvPr/>
        </p:nvPicPr>
        <p:blipFill rotWithShape="1">
          <a:blip r:embed="rId2">
            <a:alphaModFix/>
          </a:blip>
          <a:srcRect/>
          <a:stretch/>
        </p:blipFill>
        <p:spPr>
          <a:xfrm>
            <a:off x="684768" y="569937"/>
            <a:ext cx="1369673" cy="410902"/>
          </a:xfrm>
          <a:prstGeom prst="rect">
            <a:avLst/>
          </a:prstGeom>
          <a:noFill/>
          <a:ln>
            <a:noFill/>
          </a:ln>
          <a:effectLst>
            <a:outerShdw blurRad="254000" algn="tl" rotWithShape="0">
              <a:srgbClr val="000000">
                <a:alpha val="20000"/>
              </a:srgbClr>
            </a:outerShdw>
          </a:effectLst>
        </p:spPr>
      </p:pic>
    </p:spTree>
    <p:extLst>
      <p:ext uri="{BB962C8B-B14F-4D97-AF65-F5344CB8AC3E}">
        <p14:creationId xmlns:p14="http://schemas.microsoft.com/office/powerpoint/2010/main" val="337410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1_Divider - Full Red">
  <p:cSld name="1_Divider - Full Red">
    <p:bg>
      <p:bgPr>
        <a:solidFill>
          <a:srgbClr val="002F6C"/>
        </a:solidFill>
        <a:effectLst/>
      </p:bgPr>
    </p:bg>
    <p:spTree>
      <p:nvGrpSpPr>
        <p:cNvPr id="1" name="Shape 34"/>
        <p:cNvGrpSpPr/>
        <p:nvPr/>
      </p:nvGrpSpPr>
      <p:grpSpPr>
        <a:xfrm>
          <a:off x="0" y="0"/>
          <a:ext cx="0" cy="0"/>
          <a:chOff x="0" y="0"/>
          <a:chExt cx="0" cy="0"/>
        </a:xfrm>
      </p:grpSpPr>
      <p:sp>
        <p:nvSpPr>
          <p:cNvPr id="35" name="Google Shape;35;p62"/>
          <p:cNvSpPr txBox="1">
            <a:spLocks noGrp="1"/>
          </p:cNvSpPr>
          <p:nvPr>
            <p:ph type="title"/>
          </p:nvPr>
        </p:nvSpPr>
        <p:spPr>
          <a:xfrm>
            <a:off x="1143000" y="534987"/>
            <a:ext cx="5486400" cy="461665"/>
          </a:xfrm>
          <a:prstGeom prst="rect">
            <a:avLst/>
          </a:prstGeom>
          <a:noFill/>
          <a:ln>
            <a:noFill/>
          </a:ln>
        </p:spPr>
        <p:txBody>
          <a:bodyPr spcFirstLastPara="1" wrap="square" lIns="91425" tIns="45700" rIns="91425" bIns="45700" anchor="t" anchorCtr="0">
            <a:spAutoFit/>
          </a:bodyPr>
          <a:lstStyle>
            <a:lvl1pPr lvl="0" algn="l">
              <a:spcBef>
                <a:spcPts val="0"/>
              </a:spcBef>
              <a:spcAft>
                <a:spcPts val="0"/>
              </a:spcAft>
              <a:buClr>
                <a:srgbClr val="FFFFFF"/>
              </a:buClr>
              <a:buSzPts val="2400"/>
              <a:buFont typeface="Gill Sans"/>
              <a:buNone/>
              <a:defRPr sz="240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62"/>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62"/>
          <p:cNvSpPr txBox="1">
            <a:spLocks noGrp="1"/>
          </p:cNvSpPr>
          <p:nvPr>
            <p:ph type="ftr" idx="11"/>
          </p:nvPr>
        </p:nvSpPr>
        <p:spPr>
          <a:xfrm>
            <a:off x="3124200" y="4844639"/>
            <a:ext cx="2895600" cy="186148"/>
          </a:xfrm>
          <a:prstGeom prst="rect">
            <a:avLst/>
          </a:prstGeom>
          <a:noFill/>
          <a:ln>
            <a:noFill/>
          </a:ln>
        </p:spPr>
        <p:txBody>
          <a:bodyPr spcFirstLastPara="1" wrap="square" lIns="91425" tIns="45700" rIns="91425" bIns="45700" anchor="ctr" anchorCtr="0">
            <a:spAutoFit/>
          </a:bodyPr>
          <a:lstStyle>
            <a:lvl1pPr lvl="0" algn="ctr">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62"/>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lvl="0" indent="0" algn="r">
              <a:spcBef>
                <a:spcPts val="0"/>
              </a:spcBef>
              <a:buNone/>
              <a:defRPr sz="600" b="0" i="0" u="none" strike="noStrike" cap="none">
                <a:solidFill>
                  <a:srgbClr val="FFFFFF"/>
                </a:solidFill>
                <a:latin typeface="Gill Sans"/>
                <a:ea typeface="Gill Sans"/>
                <a:cs typeface="Gill Sans"/>
                <a:sym typeface="Gill Sans"/>
              </a:defRPr>
            </a:lvl1pPr>
            <a:lvl2pPr marL="0" lvl="1" indent="0" algn="r">
              <a:spcBef>
                <a:spcPts val="0"/>
              </a:spcBef>
              <a:buNone/>
              <a:defRPr sz="600" b="0" i="0" u="none" strike="noStrike" cap="none">
                <a:solidFill>
                  <a:srgbClr val="FFFFFF"/>
                </a:solidFill>
                <a:latin typeface="Gill Sans"/>
                <a:ea typeface="Gill Sans"/>
                <a:cs typeface="Gill Sans"/>
                <a:sym typeface="Gill Sans"/>
              </a:defRPr>
            </a:lvl2pPr>
            <a:lvl3pPr marL="0" lvl="2" indent="0" algn="r">
              <a:spcBef>
                <a:spcPts val="0"/>
              </a:spcBef>
              <a:buNone/>
              <a:defRPr sz="600" b="0" i="0" u="none" strike="noStrike" cap="none">
                <a:solidFill>
                  <a:srgbClr val="FFFFFF"/>
                </a:solidFill>
                <a:latin typeface="Gill Sans"/>
                <a:ea typeface="Gill Sans"/>
                <a:cs typeface="Gill Sans"/>
                <a:sym typeface="Gill Sans"/>
              </a:defRPr>
            </a:lvl3pPr>
            <a:lvl4pPr marL="0" lvl="3" indent="0" algn="r">
              <a:spcBef>
                <a:spcPts val="0"/>
              </a:spcBef>
              <a:buNone/>
              <a:defRPr sz="600" b="0" i="0" u="none" strike="noStrike" cap="none">
                <a:solidFill>
                  <a:srgbClr val="FFFFFF"/>
                </a:solidFill>
                <a:latin typeface="Gill Sans"/>
                <a:ea typeface="Gill Sans"/>
                <a:cs typeface="Gill Sans"/>
                <a:sym typeface="Gill Sans"/>
              </a:defRPr>
            </a:lvl4pPr>
            <a:lvl5pPr marL="0" lvl="4" indent="0" algn="r">
              <a:spcBef>
                <a:spcPts val="0"/>
              </a:spcBef>
              <a:buNone/>
              <a:defRPr sz="600" b="0" i="0" u="none" strike="noStrike" cap="none">
                <a:solidFill>
                  <a:srgbClr val="FFFFFF"/>
                </a:solidFill>
                <a:latin typeface="Gill Sans"/>
                <a:ea typeface="Gill Sans"/>
                <a:cs typeface="Gill Sans"/>
                <a:sym typeface="Gill Sans"/>
              </a:defRPr>
            </a:lvl5pPr>
            <a:lvl6pPr marL="0" lvl="5" indent="0" algn="r">
              <a:spcBef>
                <a:spcPts val="0"/>
              </a:spcBef>
              <a:buNone/>
              <a:defRPr sz="600" b="0" i="0" u="none" strike="noStrike" cap="none">
                <a:solidFill>
                  <a:srgbClr val="FFFFFF"/>
                </a:solidFill>
                <a:latin typeface="Gill Sans"/>
                <a:ea typeface="Gill Sans"/>
                <a:cs typeface="Gill Sans"/>
                <a:sym typeface="Gill Sans"/>
              </a:defRPr>
            </a:lvl6pPr>
            <a:lvl7pPr marL="0" lvl="6" indent="0" algn="r">
              <a:spcBef>
                <a:spcPts val="0"/>
              </a:spcBef>
              <a:buNone/>
              <a:defRPr sz="600" b="0" i="0" u="none" strike="noStrike" cap="none">
                <a:solidFill>
                  <a:srgbClr val="FFFFFF"/>
                </a:solidFill>
                <a:latin typeface="Gill Sans"/>
                <a:ea typeface="Gill Sans"/>
                <a:cs typeface="Gill Sans"/>
                <a:sym typeface="Gill Sans"/>
              </a:defRPr>
            </a:lvl7pPr>
            <a:lvl8pPr marL="0" lvl="7" indent="0" algn="r">
              <a:spcBef>
                <a:spcPts val="0"/>
              </a:spcBef>
              <a:buNone/>
              <a:defRPr sz="600" b="0" i="0" u="none" strike="noStrike" cap="none">
                <a:solidFill>
                  <a:srgbClr val="FFFFFF"/>
                </a:solidFill>
                <a:latin typeface="Gill Sans"/>
                <a:ea typeface="Gill Sans"/>
                <a:cs typeface="Gill Sans"/>
                <a:sym typeface="Gill Sans"/>
              </a:defRPr>
            </a:lvl8pPr>
            <a:lvl9pPr marL="0" lvl="8" indent="0" algn="r">
              <a:spcBef>
                <a:spcPts val="0"/>
              </a:spcBef>
              <a:buNone/>
              <a:defRPr sz="600"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pic>
        <p:nvPicPr>
          <p:cNvPr id="39" name="Google Shape;39;p62"/>
          <p:cNvPicPr preferRelativeResize="0"/>
          <p:nvPr/>
        </p:nvPicPr>
        <p:blipFill rotWithShape="1">
          <a:blip r:embed="rId2">
            <a:alphaModFix/>
          </a:blip>
          <a:srcRect/>
          <a:stretch/>
        </p:blipFill>
        <p:spPr>
          <a:xfrm>
            <a:off x="684768" y="4344987"/>
            <a:ext cx="1369673" cy="410902"/>
          </a:xfrm>
          <a:prstGeom prst="rect">
            <a:avLst/>
          </a:prstGeom>
          <a:noFill/>
          <a:ln>
            <a:noFill/>
          </a:ln>
        </p:spPr>
      </p:pic>
      <p:cxnSp>
        <p:nvCxnSpPr>
          <p:cNvPr id="40" name="Google Shape;40;p62"/>
          <p:cNvCxnSpPr/>
          <p:nvPr/>
        </p:nvCxnSpPr>
        <p:spPr>
          <a:xfrm>
            <a:off x="746760" y="687387"/>
            <a:ext cx="320040" cy="0"/>
          </a:xfrm>
          <a:prstGeom prst="straightConnector1">
            <a:avLst/>
          </a:prstGeom>
          <a:noFill/>
          <a:ln w="19050" cap="flat" cmpd="sng">
            <a:solidFill>
              <a:srgbClr val="FFFFFF"/>
            </a:solidFill>
            <a:prstDash val="solid"/>
            <a:round/>
            <a:headEnd type="none" w="sm" len="sm"/>
            <a:tailEnd type="none" w="sm" len="sm"/>
          </a:ln>
          <a:effectLst>
            <a:outerShdw blurRad="254000" algn="tl" rotWithShape="0">
              <a:srgbClr val="000000">
                <a:alpha val="40000"/>
              </a:srgbClr>
            </a:outerShdw>
          </a:effectLst>
        </p:spPr>
      </p:cxnSp>
    </p:spTree>
    <p:extLst>
      <p:ext uri="{BB962C8B-B14F-4D97-AF65-F5344CB8AC3E}">
        <p14:creationId xmlns:p14="http://schemas.microsoft.com/office/powerpoint/2010/main" val="53472561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1_Red/Gray 1 Content">
  <p:cSld name="1_Red/Gray 1 Content">
    <p:bg>
      <p:bgPr>
        <a:solidFill>
          <a:schemeClr val="lt1"/>
        </a:solidFill>
        <a:effectLst/>
      </p:bgPr>
    </p:bg>
    <p:spTree>
      <p:nvGrpSpPr>
        <p:cNvPr id="1" name="Shape 41"/>
        <p:cNvGrpSpPr/>
        <p:nvPr/>
      </p:nvGrpSpPr>
      <p:grpSpPr>
        <a:xfrm>
          <a:off x="0" y="0"/>
          <a:ext cx="0" cy="0"/>
          <a:chOff x="0" y="0"/>
          <a:chExt cx="0" cy="0"/>
        </a:xfrm>
      </p:grpSpPr>
      <p:sp>
        <p:nvSpPr>
          <p:cNvPr id="42" name="Google Shape;42;p63"/>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sz="600" b="0" i="0">
                <a:solidFill>
                  <a:srgbClr val="6C6463"/>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3"/>
          <p:cNvSpPr txBox="1">
            <a:spLocks noGrp="1"/>
          </p:cNvSpPr>
          <p:nvPr>
            <p:ph type="ftr" idx="11"/>
          </p:nvPr>
        </p:nvSpPr>
        <p:spPr>
          <a:xfrm>
            <a:off x="3124200" y="4844639"/>
            <a:ext cx="2895600" cy="186148"/>
          </a:xfrm>
          <a:prstGeom prst="rect">
            <a:avLst/>
          </a:prstGeom>
          <a:noFill/>
          <a:ln>
            <a:noFill/>
          </a:ln>
        </p:spPr>
        <p:txBody>
          <a:bodyPr spcFirstLastPara="1" wrap="square" lIns="91425" tIns="45700" rIns="91425" bIns="45700" anchor="ctr" anchorCtr="0">
            <a:spAutoFit/>
          </a:bodyPr>
          <a:lstStyle>
            <a:lvl1pPr lvl="0" algn="ctr">
              <a:spcBef>
                <a:spcPts val="0"/>
              </a:spcBef>
              <a:spcAft>
                <a:spcPts val="0"/>
              </a:spcAft>
              <a:buSzPts val="1400"/>
              <a:buNone/>
              <a:defRPr sz="600" b="0" i="0">
                <a:solidFill>
                  <a:srgbClr val="6C6463"/>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63"/>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lvl="0" indent="0" algn="r">
              <a:spcBef>
                <a:spcPts val="0"/>
              </a:spcBef>
              <a:buNone/>
              <a:defRPr sz="600" b="0" i="0" u="none" strike="noStrike" cap="none">
                <a:solidFill>
                  <a:srgbClr val="6C6463"/>
                </a:solidFill>
                <a:latin typeface="Gill Sans"/>
                <a:ea typeface="Gill Sans"/>
                <a:cs typeface="Gill Sans"/>
                <a:sym typeface="Gill Sans"/>
              </a:defRPr>
            </a:lvl1pPr>
            <a:lvl2pPr marL="0" lvl="1" indent="0" algn="r">
              <a:spcBef>
                <a:spcPts val="0"/>
              </a:spcBef>
              <a:buNone/>
              <a:defRPr sz="600" b="0" i="0" u="none" strike="noStrike" cap="none">
                <a:solidFill>
                  <a:srgbClr val="6C6463"/>
                </a:solidFill>
                <a:latin typeface="Gill Sans"/>
                <a:ea typeface="Gill Sans"/>
                <a:cs typeface="Gill Sans"/>
                <a:sym typeface="Gill Sans"/>
              </a:defRPr>
            </a:lvl2pPr>
            <a:lvl3pPr marL="0" lvl="2" indent="0" algn="r">
              <a:spcBef>
                <a:spcPts val="0"/>
              </a:spcBef>
              <a:buNone/>
              <a:defRPr sz="600" b="0" i="0" u="none" strike="noStrike" cap="none">
                <a:solidFill>
                  <a:srgbClr val="6C6463"/>
                </a:solidFill>
                <a:latin typeface="Gill Sans"/>
                <a:ea typeface="Gill Sans"/>
                <a:cs typeface="Gill Sans"/>
                <a:sym typeface="Gill Sans"/>
              </a:defRPr>
            </a:lvl3pPr>
            <a:lvl4pPr marL="0" lvl="3" indent="0" algn="r">
              <a:spcBef>
                <a:spcPts val="0"/>
              </a:spcBef>
              <a:buNone/>
              <a:defRPr sz="600" b="0" i="0" u="none" strike="noStrike" cap="none">
                <a:solidFill>
                  <a:srgbClr val="6C6463"/>
                </a:solidFill>
                <a:latin typeface="Gill Sans"/>
                <a:ea typeface="Gill Sans"/>
                <a:cs typeface="Gill Sans"/>
                <a:sym typeface="Gill Sans"/>
              </a:defRPr>
            </a:lvl4pPr>
            <a:lvl5pPr marL="0" lvl="4" indent="0" algn="r">
              <a:spcBef>
                <a:spcPts val="0"/>
              </a:spcBef>
              <a:buNone/>
              <a:defRPr sz="600" b="0" i="0" u="none" strike="noStrike" cap="none">
                <a:solidFill>
                  <a:srgbClr val="6C6463"/>
                </a:solidFill>
                <a:latin typeface="Gill Sans"/>
                <a:ea typeface="Gill Sans"/>
                <a:cs typeface="Gill Sans"/>
                <a:sym typeface="Gill Sans"/>
              </a:defRPr>
            </a:lvl5pPr>
            <a:lvl6pPr marL="0" lvl="5" indent="0" algn="r">
              <a:spcBef>
                <a:spcPts val="0"/>
              </a:spcBef>
              <a:buNone/>
              <a:defRPr sz="600" b="0" i="0" u="none" strike="noStrike" cap="none">
                <a:solidFill>
                  <a:srgbClr val="6C6463"/>
                </a:solidFill>
                <a:latin typeface="Gill Sans"/>
                <a:ea typeface="Gill Sans"/>
                <a:cs typeface="Gill Sans"/>
                <a:sym typeface="Gill Sans"/>
              </a:defRPr>
            </a:lvl6pPr>
            <a:lvl7pPr marL="0" lvl="6" indent="0" algn="r">
              <a:spcBef>
                <a:spcPts val="0"/>
              </a:spcBef>
              <a:buNone/>
              <a:defRPr sz="600" b="0" i="0" u="none" strike="noStrike" cap="none">
                <a:solidFill>
                  <a:srgbClr val="6C6463"/>
                </a:solidFill>
                <a:latin typeface="Gill Sans"/>
                <a:ea typeface="Gill Sans"/>
                <a:cs typeface="Gill Sans"/>
                <a:sym typeface="Gill Sans"/>
              </a:defRPr>
            </a:lvl7pPr>
            <a:lvl8pPr marL="0" lvl="7" indent="0" algn="r">
              <a:spcBef>
                <a:spcPts val="0"/>
              </a:spcBef>
              <a:buNone/>
              <a:defRPr sz="600" b="0" i="0" u="none" strike="noStrike" cap="none">
                <a:solidFill>
                  <a:srgbClr val="6C6463"/>
                </a:solidFill>
                <a:latin typeface="Gill Sans"/>
                <a:ea typeface="Gill Sans"/>
                <a:cs typeface="Gill Sans"/>
                <a:sym typeface="Gill Sans"/>
              </a:defRPr>
            </a:lvl8pPr>
            <a:lvl9pPr marL="0" lvl="8" indent="0" algn="r">
              <a:spcBef>
                <a:spcPts val="0"/>
              </a:spcBef>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45" name="Google Shape;45;p63"/>
          <p:cNvSpPr txBox="1">
            <a:spLocks noGrp="1"/>
          </p:cNvSpPr>
          <p:nvPr>
            <p:ph type="title"/>
          </p:nvPr>
        </p:nvSpPr>
        <p:spPr>
          <a:xfrm>
            <a:off x="686104" y="682922"/>
            <a:ext cx="7772400" cy="461665"/>
          </a:xfrm>
          <a:prstGeom prst="rect">
            <a:avLst/>
          </a:prstGeom>
          <a:noFill/>
          <a:ln>
            <a:noFill/>
          </a:ln>
        </p:spPr>
        <p:txBody>
          <a:bodyPr spcFirstLastPara="1" wrap="square" lIns="91425" tIns="45700" rIns="91425" bIns="45700" anchor="b" anchorCtr="0">
            <a:spAutoFit/>
          </a:bodyPr>
          <a:lstStyle>
            <a:lvl1pPr lvl="0" algn="l">
              <a:spcBef>
                <a:spcPts val="0"/>
              </a:spcBef>
              <a:spcAft>
                <a:spcPts val="0"/>
              </a:spcAft>
              <a:buClr>
                <a:srgbClr val="BA0C2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63"/>
          <p:cNvSpPr txBox="1">
            <a:spLocks noGrp="1"/>
          </p:cNvSpPr>
          <p:nvPr>
            <p:ph type="body" idx="1"/>
          </p:nvPr>
        </p:nvSpPr>
        <p:spPr>
          <a:xfrm>
            <a:off x="685800" y="1296987"/>
            <a:ext cx="7772400" cy="3200400"/>
          </a:xfrm>
          <a:prstGeom prst="rect">
            <a:avLst/>
          </a:prstGeom>
          <a:noFill/>
          <a:ln>
            <a:noFill/>
          </a:ln>
        </p:spPr>
        <p:txBody>
          <a:bodyPr spcFirstLastPara="1" wrap="square" lIns="91425" tIns="45700" rIns="91425" bIns="45700" anchor="t" anchorCtr="0">
            <a:normAutofit/>
          </a:bodyPr>
          <a:lstStyle>
            <a:lvl1pPr marL="457200" marR="0" lvl="0" indent="-330200" algn="l">
              <a:lnSpc>
                <a:spcPct val="100000"/>
              </a:lnSpc>
              <a:spcBef>
                <a:spcPts val="0"/>
              </a:spcBef>
              <a:spcAft>
                <a:spcPts val="0"/>
              </a:spcAft>
              <a:buClr>
                <a:srgbClr val="6C6463"/>
              </a:buClr>
              <a:buSzPts val="1600"/>
              <a:buFont typeface="Arial"/>
              <a:buChar char="•"/>
              <a:defRPr/>
            </a:lvl1pPr>
            <a:lvl2pPr marL="914400" lvl="1" indent="-342900" algn="l">
              <a:spcBef>
                <a:spcPts val="800"/>
              </a:spcBef>
              <a:spcAft>
                <a:spcPts val="0"/>
              </a:spcAft>
              <a:buClr>
                <a:srgbClr val="6C6463"/>
              </a:buClr>
              <a:buSzPts val="1800"/>
              <a:buChar char="–"/>
              <a:defRPr/>
            </a:lvl2pPr>
            <a:lvl3pPr marL="1371600" lvl="2" indent="-342900" algn="l">
              <a:spcBef>
                <a:spcPts val="800"/>
              </a:spcBef>
              <a:spcAft>
                <a:spcPts val="0"/>
              </a:spcAft>
              <a:buClr>
                <a:srgbClr val="6C6463"/>
              </a:buClr>
              <a:buSzPts val="1800"/>
              <a:buChar char="•"/>
              <a:defRPr/>
            </a:lvl3pPr>
            <a:lvl4pPr marL="1828800" lvl="3" indent="-342900" algn="l">
              <a:spcBef>
                <a:spcPts val="360"/>
              </a:spcBef>
              <a:spcAft>
                <a:spcPts val="0"/>
              </a:spcAft>
              <a:buClr>
                <a:srgbClr val="6C6463"/>
              </a:buClr>
              <a:buSzPts val="1800"/>
              <a:buChar char="–"/>
              <a:defRPr/>
            </a:lvl4pPr>
            <a:lvl5pPr marL="2286000" lvl="4" indent="-342900" algn="l">
              <a:spcBef>
                <a:spcPts val="360"/>
              </a:spcBef>
              <a:spcAft>
                <a:spcPts val="0"/>
              </a:spcAft>
              <a:buClr>
                <a:srgbClr val="6C6463"/>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87749728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3_Red/Gray 1 Content">
  <p:cSld name="3_Red/Gray 1 Content">
    <p:bg>
      <p:bgPr>
        <a:solidFill>
          <a:schemeClr val="lt1"/>
        </a:solidFill>
        <a:effectLst/>
      </p:bgPr>
    </p:bg>
    <p:spTree>
      <p:nvGrpSpPr>
        <p:cNvPr id="1" name="Shape 47"/>
        <p:cNvGrpSpPr/>
        <p:nvPr/>
      </p:nvGrpSpPr>
      <p:grpSpPr>
        <a:xfrm>
          <a:off x="0" y="0"/>
          <a:ext cx="0" cy="0"/>
          <a:chOff x="0" y="0"/>
          <a:chExt cx="0" cy="0"/>
        </a:xfrm>
      </p:grpSpPr>
      <p:sp>
        <p:nvSpPr>
          <p:cNvPr id="48" name="Google Shape;48;p64"/>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sz="600" b="0" i="0">
                <a:solidFill>
                  <a:srgbClr val="6C6463"/>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64"/>
          <p:cNvSpPr txBox="1">
            <a:spLocks noGrp="1"/>
          </p:cNvSpPr>
          <p:nvPr>
            <p:ph type="ftr" idx="11"/>
          </p:nvPr>
        </p:nvSpPr>
        <p:spPr>
          <a:xfrm>
            <a:off x="3124200" y="4844639"/>
            <a:ext cx="2895600" cy="186148"/>
          </a:xfrm>
          <a:prstGeom prst="rect">
            <a:avLst/>
          </a:prstGeom>
          <a:noFill/>
          <a:ln>
            <a:noFill/>
          </a:ln>
        </p:spPr>
        <p:txBody>
          <a:bodyPr spcFirstLastPara="1" wrap="square" lIns="91425" tIns="45700" rIns="91425" bIns="45700" anchor="ctr" anchorCtr="0">
            <a:spAutoFit/>
          </a:bodyPr>
          <a:lstStyle>
            <a:lvl1pPr lvl="0" algn="ctr">
              <a:spcBef>
                <a:spcPts val="0"/>
              </a:spcBef>
              <a:spcAft>
                <a:spcPts val="0"/>
              </a:spcAft>
              <a:buSzPts val="1400"/>
              <a:buNone/>
              <a:defRPr sz="600" b="0" i="0">
                <a:solidFill>
                  <a:srgbClr val="6C6463"/>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64"/>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lvl="0" indent="0" algn="r">
              <a:spcBef>
                <a:spcPts val="0"/>
              </a:spcBef>
              <a:buNone/>
              <a:defRPr sz="600" b="0" i="0">
                <a:solidFill>
                  <a:srgbClr val="6C6463"/>
                </a:solidFill>
                <a:latin typeface="Gill Sans"/>
                <a:ea typeface="Gill Sans"/>
                <a:cs typeface="Gill Sans"/>
                <a:sym typeface="Gill Sans"/>
              </a:defRPr>
            </a:lvl1pPr>
            <a:lvl2pPr marL="0" lvl="1" indent="0" algn="r">
              <a:spcBef>
                <a:spcPts val="0"/>
              </a:spcBef>
              <a:buNone/>
              <a:defRPr sz="600" b="0" i="0">
                <a:solidFill>
                  <a:srgbClr val="6C6463"/>
                </a:solidFill>
                <a:latin typeface="Gill Sans"/>
                <a:ea typeface="Gill Sans"/>
                <a:cs typeface="Gill Sans"/>
                <a:sym typeface="Gill Sans"/>
              </a:defRPr>
            </a:lvl2pPr>
            <a:lvl3pPr marL="0" lvl="2" indent="0" algn="r">
              <a:spcBef>
                <a:spcPts val="0"/>
              </a:spcBef>
              <a:buNone/>
              <a:defRPr sz="600" b="0" i="0">
                <a:solidFill>
                  <a:srgbClr val="6C6463"/>
                </a:solidFill>
                <a:latin typeface="Gill Sans"/>
                <a:ea typeface="Gill Sans"/>
                <a:cs typeface="Gill Sans"/>
                <a:sym typeface="Gill Sans"/>
              </a:defRPr>
            </a:lvl3pPr>
            <a:lvl4pPr marL="0" lvl="3" indent="0" algn="r">
              <a:spcBef>
                <a:spcPts val="0"/>
              </a:spcBef>
              <a:buNone/>
              <a:defRPr sz="600" b="0" i="0">
                <a:solidFill>
                  <a:srgbClr val="6C6463"/>
                </a:solidFill>
                <a:latin typeface="Gill Sans"/>
                <a:ea typeface="Gill Sans"/>
                <a:cs typeface="Gill Sans"/>
                <a:sym typeface="Gill Sans"/>
              </a:defRPr>
            </a:lvl4pPr>
            <a:lvl5pPr marL="0" lvl="4" indent="0" algn="r">
              <a:spcBef>
                <a:spcPts val="0"/>
              </a:spcBef>
              <a:buNone/>
              <a:defRPr sz="600" b="0" i="0">
                <a:solidFill>
                  <a:srgbClr val="6C6463"/>
                </a:solidFill>
                <a:latin typeface="Gill Sans"/>
                <a:ea typeface="Gill Sans"/>
                <a:cs typeface="Gill Sans"/>
                <a:sym typeface="Gill Sans"/>
              </a:defRPr>
            </a:lvl5pPr>
            <a:lvl6pPr marL="0" lvl="5" indent="0" algn="r">
              <a:spcBef>
                <a:spcPts val="0"/>
              </a:spcBef>
              <a:buNone/>
              <a:defRPr sz="600" b="0" i="0">
                <a:solidFill>
                  <a:srgbClr val="6C6463"/>
                </a:solidFill>
                <a:latin typeface="Gill Sans"/>
                <a:ea typeface="Gill Sans"/>
                <a:cs typeface="Gill Sans"/>
                <a:sym typeface="Gill Sans"/>
              </a:defRPr>
            </a:lvl6pPr>
            <a:lvl7pPr marL="0" lvl="6" indent="0" algn="r">
              <a:spcBef>
                <a:spcPts val="0"/>
              </a:spcBef>
              <a:buNone/>
              <a:defRPr sz="600" b="0" i="0">
                <a:solidFill>
                  <a:srgbClr val="6C6463"/>
                </a:solidFill>
                <a:latin typeface="Gill Sans"/>
                <a:ea typeface="Gill Sans"/>
                <a:cs typeface="Gill Sans"/>
                <a:sym typeface="Gill Sans"/>
              </a:defRPr>
            </a:lvl7pPr>
            <a:lvl8pPr marL="0" lvl="7" indent="0" algn="r">
              <a:spcBef>
                <a:spcPts val="0"/>
              </a:spcBef>
              <a:buNone/>
              <a:defRPr sz="600" b="0" i="0">
                <a:solidFill>
                  <a:srgbClr val="6C6463"/>
                </a:solidFill>
                <a:latin typeface="Gill Sans"/>
                <a:ea typeface="Gill Sans"/>
                <a:cs typeface="Gill Sans"/>
                <a:sym typeface="Gill Sans"/>
              </a:defRPr>
            </a:lvl8pPr>
            <a:lvl9pPr marL="0" lvl="8" indent="0" algn="r">
              <a:spcBef>
                <a:spcPts val="0"/>
              </a:spcBef>
              <a:buNone/>
              <a:defRPr sz="600" b="0" i="0">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51" name="Google Shape;51;p64"/>
          <p:cNvSpPr txBox="1">
            <a:spLocks noGrp="1"/>
          </p:cNvSpPr>
          <p:nvPr>
            <p:ph type="title"/>
          </p:nvPr>
        </p:nvSpPr>
        <p:spPr>
          <a:xfrm>
            <a:off x="686104" y="682922"/>
            <a:ext cx="7772400" cy="461665"/>
          </a:xfrm>
          <a:prstGeom prst="rect">
            <a:avLst/>
          </a:prstGeom>
          <a:noFill/>
          <a:ln>
            <a:noFill/>
          </a:ln>
        </p:spPr>
        <p:txBody>
          <a:bodyPr spcFirstLastPara="1" wrap="square" lIns="91425" tIns="45700" rIns="91425" bIns="45700" anchor="b" anchorCtr="0">
            <a:spAutoFit/>
          </a:bodyPr>
          <a:lstStyle>
            <a:lvl1pPr lvl="0" algn="l">
              <a:spcBef>
                <a:spcPts val="0"/>
              </a:spcBef>
              <a:spcAft>
                <a:spcPts val="0"/>
              </a:spcAft>
              <a:buClr>
                <a:srgbClr val="0067B9"/>
              </a:buClr>
              <a:buSzPts val="2400"/>
              <a:buFont typeface="Gill Sans"/>
              <a:buNone/>
              <a:defRPr>
                <a:solidFill>
                  <a:srgbClr val="0067B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64"/>
          <p:cNvSpPr txBox="1">
            <a:spLocks noGrp="1"/>
          </p:cNvSpPr>
          <p:nvPr>
            <p:ph type="body" idx="1"/>
          </p:nvPr>
        </p:nvSpPr>
        <p:spPr>
          <a:xfrm>
            <a:off x="685800" y="1296987"/>
            <a:ext cx="7772400" cy="3200400"/>
          </a:xfrm>
          <a:prstGeom prst="rect">
            <a:avLst/>
          </a:prstGeom>
          <a:noFill/>
          <a:ln>
            <a:noFill/>
          </a:ln>
        </p:spPr>
        <p:txBody>
          <a:bodyPr spcFirstLastPara="1" wrap="square" lIns="91425" tIns="45700" rIns="91425" bIns="45700" anchor="t" anchorCtr="0">
            <a:normAutofit/>
          </a:bodyPr>
          <a:lstStyle>
            <a:lvl1pPr marL="457200" marR="0" lvl="0" indent="-330200" algn="l">
              <a:lnSpc>
                <a:spcPct val="100000"/>
              </a:lnSpc>
              <a:spcBef>
                <a:spcPts val="0"/>
              </a:spcBef>
              <a:spcAft>
                <a:spcPts val="0"/>
              </a:spcAft>
              <a:buClr>
                <a:srgbClr val="6C6463"/>
              </a:buClr>
              <a:buSzPts val="1600"/>
              <a:buFont typeface="Arial"/>
              <a:buChar char="•"/>
              <a:defRPr/>
            </a:lvl1pPr>
            <a:lvl2pPr marL="914400" lvl="1" indent="-342900" algn="l">
              <a:spcBef>
                <a:spcPts val="800"/>
              </a:spcBef>
              <a:spcAft>
                <a:spcPts val="0"/>
              </a:spcAft>
              <a:buClr>
                <a:srgbClr val="6C6463"/>
              </a:buClr>
              <a:buSzPts val="1800"/>
              <a:buChar char="–"/>
              <a:defRPr/>
            </a:lvl2pPr>
            <a:lvl3pPr marL="1371600" lvl="2" indent="-342900" algn="l">
              <a:spcBef>
                <a:spcPts val="800"/>
              </a:spcBef>
              <a:spcAft>
                <a:spcPts val="0"/>
              </a:spcAft>
              <a:buClr>
                <a:srgbClr val="6C6463"/>
              </a:buClr>
              <a:buSzPts val="1800"/>
              <a:buChar char="•"/>
              <a:defRPr/>
            </a:lvl3pPr>
            <a:lvl4pPr marL="1828800" lvl="3" indent="-342900" algn="l">
              <a:spcBef>
                <a:spcPts val="360"/>
              </a:spcBef>
              <a:spcAft>
                <a:spcPts val="0"/>
              </a:spcAft>
              <a:buClr>
                <a:srgbClr val="6C6463"/>
              </a:buClr>
              <a:buSzPts val="1800"/>
              <a:buChar char="–"/>
              <a:defRPr/>
            </a:lvl4pPr>
            <a:lvl5pPr marL="2286000" lvl="4" indent="-342900" algn="l">
              <a:spcBef>
                <a:spcPts val="360"/>
              </a:spcBef>
              <a:spcAft>
                <a:spcPts val="0"/>
              </a:spcAft>
              <a:buClr>
                <a:srgbClr val="6C6463"/>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91461614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Divider - Full Red">
  <p:cSld name="Divider - Full Red">
    <p:bg>
      <p:bgPr>
        <a:solidFill>
          <a:srgbClr val="BA0C2F"/>
        </a:solidFill>
        <a:effectLst/>
      </p:bgPr>
    </p:bg>
    <p:spTree>
      <p:nvGrpSpPr>
        <p:cNvPr id="1" name="Shape 53"/>
        <p:cNvGrpSpPr/>
        <p:nvPr/>
      </p:nvGrpSpPr>
      <p:grpSpPr>
        <a:xfrm>
          <a:off x="0" y="0"/>
          <a:ext cx="0" cy="0"/>
          <a:chOff x="0" y="0"/>
          <a:chExt cx="0" cy="0"/>
        </a:xfrm>
      </p:grpSpPr>
      <p:sp>
        <p:nvSpPr>
          <p:cNvPr id="54" name="Google Shape;54;p65"/>
          <p:cNvSpPr txBox="1">
            <a:spLocks noGrp="1"/>
          </p:cNvSpPr>
          <p:nvPr>
            <p:ph type="title"/>
          </p:nvPr>
        </p:nvSpPr>
        <p:spPr>
          <a:xfrm>
            <a:off x="1143000" y="534987"/>
            <a:ext cx="5486400" cy="461665"/>
          </a:xfrm>
          <a:prstGeom prst="rect">
            <a:avLst/>
          </a:prstGeom>
          <a:noFill/>
          <a:ln>
            <a:noFill/>
          </a:ln>
        </p:spPr>
        <p:txBody>
          <a:bodyPr spcFirstLastPara="1" wrap="square" lIns="91425" tIns="45700" rIns="91425" bIns="45700" anchor="t" anchorCtr="0">
            <a:spAutoFit/>
          </a:bodyPr>
          <a:lstStyle>
            <a:lvl1pPr lvl="0" algn="l">
              <a:spcBef>
                <a:spcPts val="0"/>
              </a:spcBef>
              <a:spcAft>
                <a:spcPts val="0"/>
              </a:spcAft>
              <a:buClr>
                <a:srgbClr val="FFFFFF"/>
              </a:buClr>
              <a:buSzPts val="2400"/>
              <a:buFont typeface="Gill Sans"/>
              <a:buNone/>
              <a:defRPr sz="240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65"/>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65"/>
          <p:cNvSpPr txBox="1">
            <a:spLocks noGrp="1"/>
          </p:cNvSpPr>
          <p:nvPr>
            <p:ph type="ftr" idx="11"/>
          </p:nvPr>
        </p:nvSpPr>
        <p:spPr>
          <a:xfrm>
            <a:off x="3124200" y="4844639"/>
            <a:ext cx="2895600" cy="186148"/>
          </a:xfrm>
          <a:prstGeom prst="rect">
            <a:avLst/>
          </a:prstGeom>
          <a:noFill/>
          <a:ln>
            <a:noFill/>
          </a:ln>
        </p:spPr>
        <p:txBody>
          <a:bodyPr spcFirstLastPara="1" wrap="square" lIns="91425" tIns="45700" rIns="91425" bIns="45700" anchor="ctr" anchorCtr="0">
            <a:spAutoFit/>
          </a:bodyPr>
          <a:lstStyle>
            <a:lvl1pPr lvl="0" algn="ctr">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65"/>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lvl="0" indent="0" algn="r">
              <a:spcBef>
                <a:spcPts val="0"/>
              </a:spcBef>
              <a:buNone/>
              <a:defRPr sz="600" b="0" i="0">
                <a:solidFill>
                  <a:srgbClr val="FFFFFF"/>
                </a:solidFill>
                <a:latin typeface="Gill Sans"/>
                <a:ea typeface="Gill Sans"/>
                <a:cs typeface="Gill Sans"/>
                <a:sym typeface="Gill Sans"/>
              </a:defRPr>
            </a:lvl1pPr>
            <a:lvl2pPr marL="0" lvl="1" indent="0" algn="r">
              <a:spcBef>
                <a:spcPts val="0"/>
              </a:spcBef>
              <a:buNone/>
              <a:defRPr sz="600" b="0" i="0">
                <a:solidFill>
                  <a:srgbClr val="FFFFFF"/>
                </a:solidFill>
                <a:latin typeface="Gill Sans"/>
                <a:ea typeface="Gill Sans"/>
                <a:cs typeface="Gill Sans"/>
                <a:sym typeface="Gill Sans"/>
              </a:defRPr>
            </a:lvl2pPr>
            <a:lvl3pPr marL="0" lvl="2" indent="0" algn="r">
              <a:spcBef>
                <a:spcPts val="0"/>
              </a:spcBef>
              <a:buNone/>
              <a:defRPr sz="600" b="0" i="0">
                <a:solidFill>
                  <a:srgbClr val="FFFFFF"/>
                </a:solidFill>
                <a:latin typeface="Gill Sans"/>
                <a:ea typeface="Gill Sans"/>
                <a:cs typeface="Gill Sans"/>
                <a:sym typeface="Gill Sans"/>
              </a:defRPr>
            </a:lvl3pPr>
            <a:lvl4pPr marL="0" lvl="3" indent="0" algn="r">
              <a:spcBef>
                <a:spcPts val="0"/>
              </a:spcBef>
              <a:buNone/>
              <a:defRPr sz="600" b="0" i="0">
                <a:solidFill>
                  <a:srgbClr val="FFFFFF"/>
                </a:solidFill>
                <a:latin typeface="Gill Sans"/>
                <a:ea typeface="Gill Sans"/>
                <a:cs typeface="Gill Sans"/>
                <a:sym typeface="Gill Sans"/>
              </a:defRPr>
            </a:lvl4pPr>
            <a:lvl5pPr marL="0" lvl="4" indent="0" algn="r">
              <a:spcBef>
                <a:spcPts val="0"/>
              </a:spcBef>
              <a:buNone/>
              <a:defRPr sz="600" b="0" i="0">
                <a:solidFill>
                  <a:srgbClr val="FFFFFF"/>
                </a:solidFill>
                <a:latin typeface="Gill Sans"/>
                <a:ea typeface="Gill Sans"/>
                <a:cs typeface="Gill Sans"/>
                <a:sym typeface="Gill Sans"/>
              </a:defRPr>
            </a:lvl5pPr>
            <a:lvl6pPr marL="0" lvl="5" indent="0" algn="r">
              <a:spcBef>
                <a:spcPts val="0"/>
              </a:spcBef>
              <a:buNone/>
              <a:defRPr sz="600" b="0" i="0">
                <a:solidFill>
                  <a:srgbClr val="FFFFFF"/>
                </a:solidFill>
                <a:latin typeface="Gill Sans"/>
                <a:ea typeface="Gill Sans"/>
                <a:cs typeface="Gill Sans"/>
                <a:sym typeface="Gill Sans"/>
              </a:defRPr>
            </a:lvl6pPr>
            <a:lvl7pPr marL="0" lvl="6" indent="0" algn="r">
              <a:spcBef>
                <a:spcPts val="0"/>
              </a:spcBef>
              <a:buNone/>
              <a:defRPr sz="600" b="0" i="0">
                <a:solidFill>
                  <a:srgbClr val="FFFFFF"/>
                </a:solidFill>
                <a:latin typeface="Gill Sans"/>
                <a:ea typeface="Gill Sans"/>
                <a:cs typeface="Gill Sans"/>
                <a:sym typeface="Gill Sans"/>
              </a:defRPr>
            </a:lvl7pPr>
            <a:lvl8pPr marL="0" lvl="7" indent="0" algn="r">
              <a:spcBef>
                <a:spcPts val="0"/>
              </a:spcBef>
              <a:buNone/>
              <a:defRPr sz="600" b="0" i="0">
                <a:solidFill>
                  <a:srgbClr val="FFFFFF"/>
                </a:solidFill>
                <a:latin typeface="Gill Sans"/>
                <a:ea typeface="Gill Sans"/>
                <a:cs typeface="Gill Sans"/>
                <a:sym typeface="Gill Sans"/>
              </a:defRPr>
            </a:lvl8pPr>
            <a:lvl9pPr marL="0" lvl="8" indent="0" algn="r">
              <a:spcBef>
                <a:spcPts val="0"/>
              </a:spcBef>
              <a:buNone/>
              <a:defRPr sz="600" b="0" i="0">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pic>
        <p:nvPicPr>
          <p:cNvPr id="58" name="Google Shape;58;p65"/>
          <p:cNvPicPr preferRelativeResize="0"/>
          <p:nvPr/>
        </p:nvPicPr>
        <p:blipFill rotWithShape="1">
          <a:blip r:embed="rId2">
            <a:alphaModFix/>
          </a:blip>
          <a:srcRect/>
          <a:stretch/>
        </p:blipFill>
        <p:spPr>
          <a:xfrm>
            <a:off x="684768" y="4344987"/>
            <a:ext cx="1369673" cy="410902"/>
          </a:xfrm>
          <a:prstGeom prst="rect">
            <a:avLst/>
          </a:prstGeom>
          <a:noFill/>
          <a:ln>
            <a:noFill/>
          </a:ln>
        </p:spPr>
      </p:pic>
      <p:cxnSp>
        <p:nvCxnSpPr>
          <p:cNvPr id="59" name="Google Shape;59;p65"/>
          <p:cNvCxnSpPr/>
          <p:nvPr/>
        </p:nvCxnSpPr>
        <p:spPr>
          <a:xfrm>
            <a:off x="746760" y="687387"/>
            <a:ext cx="320040" cy="0"/>
          </a:xfrm>
          <a:prstGeom prst="straightConnector1">
            <a:avLst/>
          </a:prstGeom>
          <a:noFill/>
          <a:ln w="19050" cap="flat" cmpd="sng">
            <a:solidFill>
              <a:srgbClr val="FFFFFF"/>
            </a:solidFill>
            <a:prstDash val="solid"/>
            <a:round/>
            <a:headEnd type="none" w="sm" len="sm"/>
            <a:tailEnd type="none" w="sm" len="sm"/>
          </a:ln>
          <a:effectLst>
            <a:outerShdw blurRad="254000" algn="tl" rotWithShape="0">
              <a:srgbClr val="000000">
                <a:alpha val="40000"/>
              </a:srgbClr>
            </a:outerShdw>
          </a:effectLst>
        </p:spPr>
      </p:cxnSp>
    </p:spTree>
    <p:extLst>
      <p:ext uri="{BB962C8B-B14F-4D97-AF65-F5344CB8AC3E}">
        <p14:creationId xmlns:p14="http://schemas.microsoft.com/office/powerpoint/2010/main" val="3857345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ed/Gray 1 Content">
    <p:bg>
      <p:bgPr>
        <a:solidFill>
          <a:srgbClr val="E7E7E5"/>
        </a:solidFill>
        <a:effectLst/>
      </p:bgPr>
    </p:bg>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414FB1AD-D69E-B741-965A-0BAE826C2FA6}" type="datetime1">
              <a:rPr lang="en-US" smtClean="0"/>
              <a:pPr/>
              <a:t>10/22/2024</a:t>
            </a:fld>
            <a:endParaRPr lang="en-US"/>
          </a:p>
        </p:txBody>
      </p:sp>
      <p:sp>
        <p:nvSpPr>
          <p:cNvPr id="9"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r>
              <a:rPr lang="en-US"/>
              <a:t>FOOTER GOES HERE</a:t>
            </a:r>
          </a:p>
        </p:txBody>
      </p:sp>
      <p:sp>
        <p:nvSpPr>
          <p:cNvPr id="10"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2" name="Title Placeholder 1"/>
          <p:cNvSpPr>
            <a:spLocks noGrp="1"/>
          </p:cNvSpPr>
          <p:nvPr>
            <p:ph type="title"/>
          </p:nvPr>
        </p:nvSpPr>
        <p:spPr>
          <a:xfrm>
            <a:off x="686104" y="682922"/>
            <a:ext cx="7772400" cy="461665"/>
          </a:xfrm>
          <a:prstGeom prst="rect">
            <a:avLst/>
          </a:prstGeom>
        </p:spPr>
        <p:txBody>
          <a:bodyPr vert="horz" lIns="91440" tIns="45720" rIns="91440" bIns="45720" rtlCol="0" anchor="b" anchorCtr="0">
            <a:spAutoFit/>
          </a:bodyPr>
          <a:lstStyle/>
          <a:p>
            <a:r>
              <a:rPr lang="en-US"/>
              <a:t>Click to edit Master title style</a:t>
            </a:r>
          </a:p>
        </p:txBody>
      </p:sp>
      <p:sp>
        <p:nvSpPr>
          <p:cNvPr id="13" name="Text Placeholder 2"/>
          <p:cNvSpPr>
            <a:spLocks noGrp="1"/>
          </p:cNvSpPr>
          <p:nvPr>
            <p:ph idx="1"/>
          </p:nvPr>
        </p:nvSpPr>
        <p:spPr>
          <a:xfrm>
            <a:off x="685800" y="1296987"/>
            <a:ext cx="7772400" cy="3200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1160972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1_Red/Gray 2 Content">
  <p:cSld name="1_Red/Gray 2 Content">
    <p:bg>
      <p:bgPr>
        <a:solidFill>
          <a:schemeClr val="lt1"/>
        </a:solidFill>
        <a:effectLst/>
      </p:bgPr>
    </p:bg>
    <p:spTree>
      <p:nvGrpSpPr>
        <p:cNvPr id="1" name="Shape 60"/>
        <p:cNvGrpSpPr/>
        <p:nvPr/>
      </p:nvGrpSpPr>
      <p:grpSpPr>
        <a:xfrm>
          <a:off x="0" y="0"/>
          <a:ext cx="0" cy="0"/>
          <a:chOff x="0" y="0"/>
          <a:chExt cx="0" cy="0"/>
        </a:xfrm>
      </p:grpSpPr>
      <p:sp>
        <p:nvSpPr>
          <p:cNvPr id="61" name="Google Shape;61;p66"/>
          <p:cNvSpPr txBox="1">
            <a:spLocks noGrp="1"/>
          </p:cNvSpPr>
          <p:nvPr>
            <p:ph type="body" idx="1"/>
          </p:nvPr>
        </p:nvSpPr>
        <p:spPr>
          <a:xfrm>
            <a:off x="686104" y="1296987"/>
            <a:ext cx="3809696" cy="3200400"/>
          </a:xfrm>
          <a:prstGeom prst="rect">
            <a:avLst/>
          </a:prstGeom>
          <a:noFill/>
          <a:ln>
            <a:noFill/>
          </a:ln>
        </p:spPr>
        <p:txBody>
          <a:bodyPr spcFirstLastPara="1" wrap="square" lIns="91425" tIns="45700" rIns="91425" bIns="45700" anchor="t" anchorCtr="0">
            <a:normAutofit/>
          </a:bodyPr>
          <a:lstStyle>
            <a:lvl1pPr marL="457200" lvl="0" indent="-330200" algn="l">
              <a:spcBef>
                <a:spcPts val="0"/>
              </a:spcBef>
              <a:spcAft>
                <a:spcPts val="0"/>
              </a:spcAft>
              <a:buClr>
                <a:srgbClr val="6C6463"/>
              </a:buClr>
              <a:buSzPts val="1600"/>
              <a:buChar char="•"/>
              <a:defRPr sz="1600">
                <a:solidFill>
                  <a:srgbClr val="6C6463"/>
                </a:solidFill>
              </a:defRPr>
            </a:lvl1pPr>
            <a:lvl2pPr marL="914400" lvl="1" indent="-330200" algn="l">
              <a:spcBef>
                <a:spcPts val="800"/>
              </a:spcBef>
              <a:spcAft>
                <a:spcPts val="0"/>
              </a:spcAft>
              <a:buClr>
                <a:srgbClr val="6C6463"/>
              </a:buClr>
              <a:buSzPts val="1600"/>
              <a:buChar char="–"/>
              <a:defRPr sz="1600">
                <a:solidFill>
                  <a:srgbClr val="6C6463"/>
                </a:solidFill>
              </a:defRPr>
            </a:lvl2pPr>
            <a:lvl3pPr marL="1371600" lvl="2" indent="-330200" algn="l">
              <a:spcBef>
                <a:spcPts val="800"/>
              </a:spcBef>
              <a:spcAft>
                <a:spcPts val="0"/>
              </a:spcAft>
              <a:buClr>
                <a:srgbClr val="6C6463"/>
              </a:buClr>
              <a:buSzPts val="1600"/>
              <a:buChar char="•"/>
              <a:defRPr sz="1600">
                <a:solidFill>
                  <a:srgbClr val="6C6463"/>
                </a:solidFill>
              </a:defRPr>
            </a:lvl3pPr>
            <a:lvl4pPr marL="1828800" lvl="3" indent="-317500" algn="l">
              <a:spcBef>
                <a:spcPts val="280"/>
              </a:spcBef>
              <a:spcAft>
                <a:spcPts val="0"/>
              </a:spcAft>
              <a:buClr>
                <a:srgbClr val="6C6463"/>
              </a:buClr>
              <a:buSzPts val="1400"/>
              <a:buChar char="–"/>
              <a:defRPr sz="1400">
                <a:solidFill>
                  <a:srgbClr val="6C6463"/>
                </a:solidFill>
              </a:defRPr>
            </a:lvl4pPr>
            <a:lvl5pPr marL="2286000" lvl="4" indent="-330200" algn="l">
              <a:spcBef>
                <a:spcPts val="320"/>
              </a:spcBef>
              <a:spcAft>
                <a:spcPts val="0"/>
              </a:spcAft>
              <a:buClr>
                <a:srgbClr val="6C6463"/>
              </a:buClr>
              <a:buSzPts val="1600"/>
              <a:buChar char="»"/>
              <a:defRPr sz="1600">
                <a:solidFill>
                  <a:srgbClr val="6C6463"/>
                </a:solidFil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62" name="Google Shape;62;p66"/>
          <p:cNvSpPr txBox="1">
            <a:spLocks noGrp="1"/>
          </p:cNvSpPr>
          <p:nvPr>
            <p:ph type="body" idx="2"/>
          </p:nvPr>
        </p:nvSpPr>
        <p:spPr>
          <a:xfrm>
            <a:off x="4648200" y="1296987"/>
            <a:ext cx="3810304" cy="3200400"/>
          </a:xfrm>
          <a:prstGeom prst="rect">
            <a:avLst/>
          </a:prstGeom>
          <a:noFill/>
          <a:ln>
            <a:noFill/>
          </a:ln>
        </p:spPr>
        <p:txBody>
          <a:bodyPr spcFirstLastPara="1" wrap="square" lIns="91425" tIns="45700" rIns="91425" bIns="45700" anchor="t" anchorCtr="0">
            <a:normAutofit/>
          </a:bodyPr>
          <a:lstStyle>
            <a:lvl1pPr marL="457200" lvl="0" indent="-330200" algn="l">
              <a:spcBef>
                <a:spcPts val="0"/>
              </a:spcBef>
              <a:spcAft>
                <a:spcPts val="0"/>
              </a:spcAft>
              <a:buClr>
                <a:srgbClr val="6C6463"/>
              </a:buClr>
              <a:buSzPts val="1600"/>
              <a:buChar char="•"/>
              <a:defRPr sz="1600">
                <a:solidFill>
                  <a:srgbClr val="6C6463"/>
                </a:solidFill>
              </a:defRPr>
            </a:lvl1pPr>
            <a:lvl2pPr marL="914400" lvl="1" indent="-330200" algn="l">
              <a:spcBef>
                <a:spcPts val="800"/>
              </a:spcBef>
              <a:spcAft>
                <a:spcPts val="0"/>
              </a:spcAft>
              <a:buClr>
                <a:srgbClr val="6C6463"/>
              </a:buClr>
              <a:buSzPts val="1600"/>
              <a:buChar char="–"/>
              <a:defRPr sz="1600">
                <a:solidFill>
                  <a:srgbClr val="6C6463"/>
                </a:solidFill>
              </a:defRPr>
            </a:lvl2pPr>
            <a:lvl3pPr marL="1371600" lvl="2" indent="-330200" algn="l">
              <a:spcBef>
                <a:spcPts val="800"/>
              </a:spcBef>
              <a:spcAft>
                <a:spcPts val="0"/>
              </a:spcAft>
              <a:buClr>
                <a:srgbClr val="6C6463"/>
              </a:buClr>
              <a:buSzPts val="1600"/>
              <a:buChar char="•"/>
              <a:defRPr sz="1600">
                <a:solidFill>
                  <a:srgbClr val="6C6463"/>
                </a:solidFill>
              </a:defRPr>
            </a:lvl3pPr>
            <a:lvl4pPr marL="1828800" lvl="3" indent="-317500" algn="l">
              <a:spcBef>
                <a:spcPts val="280"/>
              </a:spcBef>
              <a:spcAft>
                <a:spcPts val="0"/>
              </a:spcAft>
              <a:buClr>
                <a:srgbClr val="6C6463"/>
              </a:buClr>
              <a:buSzPts val="1400"/>
              <a:buChar char="–"/>
              <a:defRPr sz="1400">
                <a:solidFill>
                  <a:srgbClr val="6C6463"/>
                </a:solidFill>
              </a:defRPr>
            </a:lvl4pPr>
            <a:lvl5pPr marL="2286000" lvl="4" indent="-330200" algn="l">
              <a:spcBef>
                <a:spcPts val="320"/>
              </a:spcBef>
              <a:spcAft>
                <a:spcPts val="0"/>
              </a:spcAft>
              <a:buClr>
                <a:srgbClr val="6C6463"/>
              </a:buClr>
              <a:buSzPts val="1600"/>
              <a:buChar char="»"/>
              <a:defRPr sz="1600">
                <a:solidFill>
                  <a:srgbClr val="6C6463"/>
                </a:solidFil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63" name="Google Shape;63;p66"/>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a:solidFill>
                  <a:srgbClr val="6C6463"/>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66"/>
          <p:cNvSpPr txBox="1">
            <a:spLocks noGrp="1"/>
          </p:cNvSpPr>
          <p:nvPr>
            <p:ph type="ftr" idx="11"/>
          </p:nvPr>
        </p:nvSpPr>
        <p:spPr>
          <a:xfrm>
            <a:off x="3124200" y="4844639"/>
            <a:ext cx="2895600" cy="186148"/>
          </a:xfrm>
          <a:prstGeom prst="rect">
            <a:avLst/>
          </a:prstGeom>
          <a:noFill/>
          <a:ln>
            <a:noFill/>
          </a:ln>
        </p:spPr>
        <p:txBody>
          <a:bodyPr spcFirstLastPara="1" wrap="square" lIns="91425" tIns="45700" rIns="91425" bIns="45700" anchor="ctr" anchorCtr="0">
            <a:spAutoFit/>
          </a:bodyPr>
          <a:lstStyle>
            <a:lvl1pPr lvl="0" algn="ctr">
              <a:spcBef>
                <a:spcPts val="0"/>
              </a:spcBef>
              <a:spcAft>
                <a:spcPts val="0"/>
              </a:spcAft>
              <a:buSzPts val="1400"/>
              <a:buNone/>
              <a:defRPr>
                <a:solidFill>
                  <a:srgbClr val="6C6463"/>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66"/>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lvl="0" indent="0" algn="r">
              <a:spcBef>
                <a:spcPts val="0"/>
              </a:spcBef>
              <a:buNone/>
              <a:defRPr sz="600" b="0" i="0">
                <a:solidFill>
                  <a:srgbClr val="6C6463"/>
                </a:solidFill>
                <a:latin typeface="Gill Sans"/>
                <a:ea typeface="Gill Sans"/>
                <a:cs typeface="Gill Sans"/>
                <a:sym typeface="Gill Sans"/>
              </a:defRPr>
            </a:lvl1pPr>
            <a:lvl2pPr marL="0" lvl="1" indent="0" algn="r">
              <a:spcBef>
                <a:spcPts val="0"/>
              </a:spcBef>
              <a:buNone/>
              <a:defRPr sz="600" b="0" i="0">
                <a:solidFill>
                  <a:srgbClr val="6C6463"/>
                </a:solidFill>
                <a:latin typeface="Gill Sans"/>
                <a:ea typeface="Gill Sans"/>
                <a:cs typeface="Gill Sans"/>
                <a:sym typeface="Gill Sans"/>
              </a:defRPr>
            </a:lvl2pPr>
            <a:lvl3pPr marL="0" lvl="2" indent="0" algn="r">
              <a:spcBef>
                <a:spcPts val="0"/>
              </a:spcBef>
              <a:buNone/>
              <a:defRPr sz="600" b="0" i="0">
                <a:solidFill>
                  <a:srgbClr val="6C6463"/>
                </a:solidFill>
                <a:latin typeface="Gill Sans"/>
                <a:ea typeface="Gill Sans"/>
                <a:cs typeface="Gill Sans"/>
                <a:sym typeface="Gill Sans"/>
              </a:defRPr>
            </a:lvl3pPr>
            <a:lvl4pPr marL="0" lvl="3" indent="0" algn="r">
              <a:spcBef>
                <a:spcPts val="0"/>
              </a:spcBef>
              <a:buNone/>
              <a:defRPr sz="600" b="0" i="0">
                <a:solidFill>
                  <a:srgbClr val="6C6463"/>
                </a:solidFill>
                <a:latin typeface="Gill Sans"/>
                <a:ea typeface="Gill Sans"/>
                <a:cs typeface="Gill Sans"/>
                <a:sym typeface="Gill Sans"/>
              </a:defRPr>
            </a:lvl4pPr>
            <a:lvl5pPr marL="0" lvl="4" indent="0" algn="r">
              <a:spcBef>
                <a:spcPts val="0"/>
              </a:spcBef>
              <a:buNone/>
              <a:defRPr sz="600" b="0" i="0">
                <a:solidFill>
                  <a:srgbClr val="6C6463"/>
                </a:solidFill>
                <a:latin typeface="Gill Sans"/>
                <a:ea typeface="Gill Sans"/>
                <a:cs typeface="Gill Sans"/>
                <a:sym typeface="Gill Sans"/>
              </a:defRPr>
            </a:lvl5pPr>
            <a:lvl6pPr marL="0" lvl="5" indent="0" algn="r">
              <a:spcBef>
                <a:spcPts val="0"/>
              </a:spcBef>
              <a:buNone/>
              <a:defRPr sz="600" b="0" i="0">
                <a:solidFill>
                  <a:srgbClr val="6C6463"/>
                </a:solidFill>
                <a:latin typeface="Gill Sans"/>
                <a:ea typeface="Gill Sans"/>
                <a:cs typeface="Gill Sans"/>
                <a:sym typeface="Gill Sans"/>
              </a:defRPr>
            </a:lvl6pPr>
            <a:lvl7pPr marL="0" lvl="6" indent="0" algn="r">
              <a:spcBef>
                <a:spcPts val="0"/>
              </a:spcBef>
              <a:buNone/>
              <a:defRPr sz="600" b="0" i="0">
                <a:solidFill>
                  <a:srgbClr val="6C6463"/>
                </a:solidFill>
                <a:latin typeface="Gill Sans"/>
                <a:ea typeface="Gill Sans"/>
                <a:cs typeface="Gill Sans"/>
                <a:sym typeface="Gill Sans"/>
              </a:defRPr>
            </a:lvl7pPr>
            <a:lvl8pPr marL="0" lvl="7" indent="0" algn="r">
              <a:spcBef>
                <a:spcPts val="0"/>
              </a:spcBef>
              <a:buNone/>
              <a:defRPr sz="600" b="0" i="0">
                <a:solidFill>
                  <a:srgbClr val="6C6463"/>
                </a:solidFill>
                <a:latin typeface="Gill Sans"/>
                <a:ea typeface="Gill Sans"/>
                <a:cs typeface="Gill Sans"/>
                <a:sym typeface="Gill Sans"/>
              </a:defRPr>
            </a:lvl8pPr>
            <a:lvl9pPr marL="0" lvl="8" indent="0" algn="r">
              <a:spcBef>
                <a:spcPts val="0"/>
              </a:spcBef>
              <a:buNone/>
              <a:defRPr sz="600" b="0" i="0">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66" name="Google Shape;66;p66"/>
          <p:cNvSpPr txBox="1">
            <a:spLocks noGrp="1"/>
          </p:cNvSpPr>
          <p:nvPr>
            <p:ph type="title"/>
          </p:nvPr>
        </p:nvSpPr>
        <p:spPr>
          <a:xfrm>
            <a:off x="686104" y="679217"/>
            <a:ext cx="7772400" cy="465370"/>
          </a:xfrm>
          <a:prstGeom prst="rect">
            <a:avLst/>
          </a:prstGeom>
          <a:noFill/>
          <a:ln>
            <a:noFill/>
          </a:ln>
        </p:spPr>
        <p:txBody>
          <a:bodyPr spcFirstLastPara="1" wrap="square" lIns="91425" tIns="45700" rIns="91425" bIns="45700" anchor="b" anchorCtr="0">
            <a:spAutoFit/>
          </a:bodyPr>
          <a:lstStyle>
            <a:lvl1pPr lvl="0" algn="l">
              <a:spcBef>
                <a:spcPts val="0"/>
              </a:spcBef>
              <a:spcAft>
                <a:spcPts val="0"/>
              </a:spcAft>
              <a:buClr>
                <a:srgbClr val="BA0C2F"/>
              </a:buClr>
              <a:buSzPts val="2400"/>
              <a:buFont typeface="Gill Sans"/>
              <a:buNone/>
              <a:defRPr>
                <a:solidFill>
                  <a:srgbClr val="BA0C2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170293614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Cover - Full Red">
  <p:cSld name="Cover - Full Red">
    <p:bg>
      <p:bgPr>
        <a:solidFill>
          <a:srgbClr val="BA0C2F"/>
        </a:solidFill>
        <a:effectLst/>
      </p:bgPr>
    </p:bg>
    <p:spTree>
      <p:nvGrpSpPr>
        <p:cNvPr id="1" name="Shape 67"/>
        <p:cNvGrpSpPr/>
        <p:nvPr/>
      </p:nvGrpSpPr>
      <p:grpSpPr>
        <a:xfrm>
          <a:off x="0" y="0"/>
          <a:ext cx="0" cy="0"/>
          <a:chOff x="0" y="0"/>
          <a:chExt cx="0" cy="0"/>
        </a:xfrm>
      </p:grpSpPr>
      <p:sp>
        <p:nvSpPr>
          <p:cNvPr id="68" name="Google Shape;68;p67"/>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sz="600" b="0" i="0">
                <a:solidFill>
                  <a:srgbClr val="FFFFFF"/>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67"/>
          <p:cNvSpPr txBox="1">
            <a:spLocks noGrp="1"/>
          </p:cNvSpPr>
          <p:nvPr>
            <p:ph type="ftr" idx="11"/>
          </p:nvPr>
        </p:nvSpPr>
        <p:spPr>
          <a:xfrm>
            <a:off x="3124200" y="4844639"/>
            <a:ext cx="2895600" cy="186148"/>
          </a:xfrm>
          <a:prstGeom prst="rect">
            <a:avLst/>
          </a:prstGeom>
          <a:noFill/>
          <a:ln>
            <a:noFill/>
          </a:ln>
        </p:spPr>
        <p:txBody>
          <a:bodyPr spcFirstLastPara="1" wrap="square" lIns="91425" tIns="45700" rIns="91425" bIns="45700" anchor="ctr" anchorCtr="0">
            <a:spAutoFit/>
          </a:bodyPr>
          <a:lstStyle>
            <a:lvl1pPr lvl="0" algn="ctr">
              <a:spcBef>
                <a:spcPts val="0"/>
              </a:spcBef>
              <a:spcAft>
                <a:spcPts val="0"/>
              </a:spcAft>
              <a:buSzPts val="1400"/>
              <a:buNone/>
              <a:defRPr sz="600" b="0" i="0">
                <a:solidFill>
                  <a:srgbClr val="FFFFFF"/>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67"/>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lvl="0" indent="0" algn="r">
              <a:spcBef>
                <a:spcPts val="0"/>
              </a:spcBef>
              <a:buNone/>
              <a:defRPr sz="600" b="0" i="0">
                <a:solidFill>
                  <a:srgbClr val="FFFFFF"/>
                </a:solidFill>
                <a:latin typeface="Gill Sans"/>
                <a:ea typeface="Gill Sans"/>
                <a:cs typeface="Gill Sans"/>
                <a:sym typeface="Gill Sans"/>
              </a:defRPr>
            </a:lvl1pPr>
            <a:lvl2pPr marL="0" lvl="1" indent="0" algn="r">
              <a:spcBef>
                <a:spcPts val="0"/>
              </a:spcBef>
              <a:buNone/>
              <a:defRPr sz="600" b="0" i="0">
                <a:solidFill>
                  <a:srgbClr val="FFFFFF"/>
                </a:solidFill>
                <a:latin typeface="Gill Sans"/>
                <a:ea typeface="Gill Sans"/>
                <a:cs typeface="Gill Sans"/>
                <a:sym typeface="Gill Sans"/>
              </a:defRPr>
            </a:lvl2pPr>
            <a:lvl3pPr marL="0" lvl="2" indent="0" algn="r">
              <a:spcBef>
                <a:spcPts val="0"/>
              </a:spcBef>
              <a:buNone/>
              <a:defRPr sz="600" b="0" i="0">
                <a:solidFill>
                  <a:srgbClr val="FFFFFF"/>
                </a:solidFill>
                <a:latin typeface="Gill Sans"/>
                <a:ea typeface="Gill Sans"/>
                <a:cs typeface="Gill Sans"/>
                <a:sym typeface="Gill Sans"/>
              </a:defRPr>
            </a:lvl3pPr>
            <a:lvl4pPr marL="0" lvl="3" indent="0" algn="r">
              <a:spcBef>
                <a:spcPts val="0"/>
              </a:spcBef>
              <a:buNone/>
              <a:defRPr sz="600" b="0" i="0">
                <a:solidFill>
                  <a:srgbClr val="FFFFFF"/>
                </a:solidFill>
                <a:latin typeface="Gill Sans"/>
                <a:ea typeface="Gill Sans"/>
                <a:cs typeface="Gill Sans"/>
                <a:sym typeface="Gill Sans"/>
              </a:defRPr>
            </a:lvl4pPr>
            <a:lvl5pPr marL="0" lvl="4" indent="0" algn="r">
              <a:spcBef>
                <a:spcPts val="0"/>
              </a:spcBef>
              <a:buNone/>
              <a:defRPr sz="600" b="0" i="0">
                <a:solidFill>
                  <a:srgbClr val="FFFFFF"/>
                </a:solidFill>
                <a:latin typeface="Gill Sans"/>
                <a:ea typeface="Gill Sans"/>
                <a:cs typeface="Gill Sans"/>
                <a:sym typeface="Gill Sans"/>
              </a:defRPr>
            </a:lvl5pPr>
            <a:lvl6pPr marL="0" lvl="5" indent="0" algn="r">
              <a:spcBef>
                <a:spcPts val="0"/>
              </a:spcBef>
              <a:buNone/>
              <a:defRPr sz="600" b="0" i="0">
                <a:solidFill>
                  <a:srgbClr val="FFFFFF"/>
                </a:solidFill>
                <a:latin typeface="Gill Sans"/>
                <a:ea typeface="Gill Sans"/>
                <a:cs typeface="Gill Sans"/>
                <a:sym typeface="Gill Sans"/>
              </a:defRPr>
            </a:lvl6pPr>
            <a:lvl7pPr marL="0" lvl="6" indent="0" algn="r">
              <a:spcBef>
                <a:spcPts val="0"/>
              </a:spcBef>
              <a:buNone/>
              <a:defRPr sz="600" b="0" i="0">
                <a:solidFill>
                  <a:srgbClr val="FFFFFF"/>
                </a:solidFill>
                <a:latin typeface="Gill Sans"/>
                <a:ea typeface="Gill Sans"/>
                <a:cs typeface="Gill Sans"/>
                <a:sym typeface="Gill Sans"/>
              </a:defRPr>
            </a:lvl7pPr>
            <a:lvl8pPr marL="0" lvl="7" indent="0" algn="r">
              <a:spcBef>
                <a:spcPts val="0"/>
              </a:spcBef>
              <a:buNone/>
              <a:defRPr sz="600" b="0" i="0">
                <a:solidFill>
                  <a:srgbClr val="FFFFFF"/>
                </a:solidFill>
                <a:latin typeface="Gill Sans"/>
                <a:ea typeface="Gill Sans"/>
                <a:cs typeface="Gill Sans"/>
                <a:sym typeface="Gill Sans"/>
              </a:defRPr>
            </a:lvl8pPr>
            <a:lvl9pPr marL="0" lvl="8" indent="0" algn="r">
              <a:spcBef>
                <a:spcPts val="0"/>
              </a:spcBef>
              <a:buNone/>
              <a:defRPr sz="600" b="0" i="0">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71" name="Google Shape;71;p67"/>
          <p:cNvSpPr txBox="1">
            <a:spLocks noGrp="1"/>
          </p:cNvSpPr>
          <p:nvPr>
            <p:ph type="ctrTitle"/>
          </p:nvPr>
        </p:nvSpPr>
        <p:spPr>
          <a:xfrm>
            <a:off x="685800" y="1601787"/>
            <a:ext cx="3886200" cy="1209781"/>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2400"/>
              <a:buFont typeface="Gill Sans"/>
              <a:buNone/>
              <a:defRPr sz="2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67"/>
          <p:cNvSpPr txBox="1">
            <a:spLocks noGrp="1"/>
          </p:cNvSpPr>
          <p:nvPr>
            <p:ph type="subTitle" idx="1"/>
          </p:nvPr>
        </p:nvSpPr>
        <p:spPr>
          <a:xfrm>
            <a:off x="685800" y="3135206"/>
            <a:ext cx="3429000" cy="1209781"/>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lt1"/>
              </a:buClr>
              <a:buSzPts val="1600"/>
              <a:buNone/>
              <a:defRPr sz="1600">
                <a:solidFill>
                  <a:schemeClr val="lt1"/>
                </a:solidFill>
              </a:defRPr>
            </a:lvl1pPr>
            <a:lvl2pPr lvl="1" algn="ctr">
              <a:spcBef>
                <a:spcPts val="800"/>
              </a:spcBef>
              <a:spcAft>
                <a:spcPts val="0"/>
              </a:spcAft>
              <a:buClr>
                <a:srgbClr val="888888"/>
              </a:buClr>
              <a:buSzPts val="1600"/>
              <a:buNone/>
              <a:defRPr>
                <a:solidFill>
                  <a:srgbClr val="888888"/>
                </a:solidFill>
              </a:defRPr>
            </a:lvl2pPr>
            <a:lvl3pPr lvl="2" algn="ctr">
              <a:spcBef>
                <a:spcPts val="800"/>
              </a:spcBef>
              <a:spcAft>
                <a:spcPts val="0"/>
              </a:spcAft>
              <a:buClr>
                <a:srgbClr val="888888"/>
              </a:buClr>
              <a:buSzPts val="1800"/>
              <a:buNone/>
              <a:defRPr>
                <a:solidFill>
                  <a:srgbClr val="888888"/>
                </a:solidFill>
              </a:defRPr>
            </a:lvl3pPr>
            <a:lvl4pPr lvl="3" algn="ctr">
              <a:spcBef>
                <a:spcPts val="320"/>
              </a:spcBef>
              <a:spcAft>
                <a:spcPts val="0"/>
              </a:spcAft>
              <a:buClr>
                <a:srgbClr val="888888"/>
              </a:buClr>
              <a:buSzPts val="1600"/>
              <a:buNone/>
              <a:defRPr>
                <a:solidFill>
                  <a:srgbClr val="888888"/>
                </a:solidFill>
              </a:defRPr>
            </a:lvl4pPr>
            <a:lvl5pPr lvl="4" algn="ctr">
              <a:spcBef>
                <a:spcPts val="280"/>
              </a:spcBef>
              <a:spcAft>
                <a:spcPts val="0"/>
              </a:spcAft>
              <a:buClr>
                <a:srgbClr val="888888"/>
              </a:buClr>
              <a:buSzPts val="14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cxnSp>
        <p:nvCxnSpPr>
          <p:cNvPr id="73" name="Google Shape;73;p67"/>
          <p:cNvCxnSpPr/>
          <p:nvPr/>
        </p:nvCxnSpPr>
        <p:spPr>
          <a:xfrm>
            <a:off x="746760" y="2973387"/>
            <a:ext cx="320040" cy="0"/>
          </a:xfrm>
          <a:prstGeom prst="straightConnector1">
            <a:avLst/>
          </a:prstGeom>
          <a:noFill/>
          <a:ln w="19050" cap="flat" cmpd="sng">
            <a:solidFill>
              <a:srgbClr val="FFFFFF"/>
            </a:solidFill>
            <a:prstDash val="solid"/>
            <a:round/>
            <a:headEnd type="none" w="sm" len="sm"/>
            <a:tailEnd type="none" w="sm" len="sm"/>
          </a:ln>
        </p:spPr>
      </p:cxnSp>
      <p:pic>
        <p:nvPicPr>
          <p:cNvPr id="74" name="Google Shape;74;p67"/>
          <p:cNvPicPr preferRelativeResize="0"/>
          <p:nvPr/>
        </p:nvPicPr>
        <p:blipFill rotWithShape="1">
          <a:blip r:embed="rId2">
            <a:alphaModFix/>
          </a:blip>
          <a:srcRect/>
          <a:stretch/>
        </p:blipFill>
        <p:spPr>
          <a:xfrm>
            <a:off x="684768" y="569937"/>
            <a:ext cx="1369673" cy="410902"/>
          </a:xfrm>
          <a:prstGeom prst="rect">
            <a:avLst/>
          </a:prstGeom>
          <a:noFill/>
          <a:ln>
            <a:noFill/>
          </a:ln>
          <a:effectLst>
            <a:outerShdw blurRad="254000" algn="tl" rotWithShape="0">
              <a:srgbClr val="000000">
                <a:alpha val="20000"/>
              </a:srgbClr>
            </a:outerShdw>
          </a:effectLst>
        </p:spPr>
      </p:pic>
    </p:spTree>
    <p:extLst>
      <p:ext uri="{BB962C8B-B14F-4D97-AF65-F5344CB8AC3E}">
        <p14:creationId xmlns:p14="http://schemas.microsoft.com/office/powerpoint/2010/main" val="143357481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Red/Gray 1 Content">
  <p:cSld name="Red/Gray 1 Content">
    <p:bg>
      <p:bgPr>
        <a:solidFill>
          <a:srgbClr val="E7E7E5"/>
        </a:solidFill>
        <a:effectLst/>
      </p:bgPr>
    </p:bg>
    <p:spTree>
      <p:nvGrpSpPr>
        <p:cNvPr id="1" name="Shape 75"/>
        <p:cNvGrpSpPr/>
        <p:nvPr/>
      </p:nvGrpSpPr>
      <p:grpSpPr>
        <a:xfrm>
          <a:off x="0" y="0"/>
          <a:ext cx="0" cy="0"/>
          <a:chOff x="0" y="0"/>
          <a:chExt cx="0" cy="0"/>
        </a:xfrm>
      </p:grpSpPr>
      <p:sp>
        <p:nvSpPr>
          <p:cNvPr id="76" name="Google Shape;76;p68"/>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sz="600" b="0" i="0">
                <a:solidFill>
                  <a:srgbClr val="6C6463"/>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68"/>
          <p:cNvSpPr txBox="1">
            <a:spLocks noGrp="1"/>
          </p:cNvSpPr>
          <p:nvPr>
            <p:ph type="ftr" idx="11"/>
          </p:nvPr>
        </p:nvSpPr>
        <p:spPr>
          <a:xfrm>
            <a:off x="3124200" y="4844639"/>
            <a:ext cx="2895600" cy="186148"/>
          </a:xfrm>
          <a:prstGeom prst="rect">
            <a:avLst/>
          </a:prstGeom>
          <a:noFill/>
          <a:ln>
            <a:noFill/>
          </a:ln>
        </p:spPr>
        <p:txBody>
          <a:bodyPr spcFirstLastPara="1" wrap="square" lIns="91425" tIns="45700" rIns="91425" bIns="45700" anchor="ctr" anchorCtr="0">
            <a:spAutoFit/>
          </a:bodyPr>
          <a:lstStyle>
            <a:lvl1pPr lvl="0" algn="ctr">
              <a:spcBef>
                <a:spcPts val="0"/>
              </a:spcBef>
              <a:spcAft>
                <a:spcPts val="0"/>
              </a:spcAft>
              <a:buSzPts val="1400"/>
              <a:buNone/>
              <a:defRPr sz="600" b="0" i="0">
                <a:solidFill>
                  <a:srgbClr val="6C6463"/>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68"/>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lvl="0" indent="0" algn="r">
              <a:spcBef>
                <a:spcPts val="0"/>
              </a:spcBef>
              <a:buNone/>
              <a:defRPr sz="600" b="0" i="0">
                <a:solidFill>
                  <a:srgbClr val="6C6463"/>
                </a:solidFill>
                <a:latin typeface="Gill Sans"/>
                <a:ea typeface="Gill Sans"/>
                <a:cs typeface="Gill Sans"/>
                <a:sym typeface="Gill Sans"/>
              </a:defRPr>
            </a:lvl1pPr>
            <a:lvl2pPr marL="0" lvl="1" indent="0" algn="r">
              <a:spcBef>
                <a:spcPts val="0"/>
              </a:spcBef>
              <a:buNone/>
              <a:defRPr sz="600" b="0" i="0">
                <a:solidFill>
                  <a:srgbClr val="6C6463"/>
                </a:solidFill>
                <a:latin typeface="Gill Sans"/>
                <a:ea typeface="Gill Sans"/>
                <a:cs typeface="Gill Sans"/>
                <a:sym typeface="Gill Sans"/>
              </a:defRPr>
            </a:lvl2pPr>
            <a:lvl3pPr marL="0" lvl="2" indent="0" algn="r">
              <a:spcBef>
                <a:spcPts val="0"/>
              </a:spcBef>
              <a:buNone/>
              <a:defRPr sz="600" b="0" i="0">
                <a:solidFill>
                  <a:srgbClr val="6C6463"/>
                </a:solidFill>
                <a:latin typeface="Gill Sans"/>
                <a:ea typeface="Gill Sans"/>
                <a:cs typeface="Gill Sans"/>
                <a:sym typeface="Gill Sans"/>
              </a:defRPr>
            </a:lvl3pPr>
            <a:lvl4pPr marL="0" lvl="3" indent="0" algn="r">
              <a:spcBef>
                <a:spcPts val="0"/>
              </a:spcBef>
              <a:buNone/>
              <a:defRPr sz="600" b="0" i="0">
                <a:solidFill>
                  <a:srgbClr val="6C6463"/>
                </a:solidFill>
                <a:latin typeface="Gill Sans"/>
                <a:ea typeface="Gill Sans"/>
                <a:cs typeface="Gill Sans"/>
                <a:sym typeface="Gill Sans"/>
              </a:defRPr>
            </a:lvl4pPr>
            <a:lvl5pPr marL="0" lvl="4" indent="0" algn="r">
              <a:spcBef>
                <a:spcPts val="0"/>
              </a:spcBef>
              <a:buNone/>
              <a:defRPr sz="600" b="0" i="0">
                <a:solidFill>
                  <a:srgbClr val="6C6463"/>
                </a:solidFill>
                <a:latin typeface="Gill Sans"/>
                <a:ea typeface="Gill Sans"/>
                <a:cs typeface="Gill Sans"/>
                <a:sym typeface="Gill Sans"/>
              </a:defRPr>
            </a:lvl5pPr>
            <a:lvl6pPr marL="0" lvl="5" indent="0" algn="r">
              <a:spcBef>
                <a:spcPts val="0"/>
              </a:spcBef>
              <a:buNone/>
              <a:defRPr sz="600" b="0" i="0">
                <a:solidFill>
                  <a:srgbClr val="6C6463"/>
                </a:solidFill>
                <a:latin typeface="Gill Sans"/>
                <a:ea typeface="Gill Sans"/>
                <a:cs typeface="Gill Sans"/>
                <a:sym typeface="Gill Sans"/>
              </a:defRPr>
            </a:lvl6pPr>
            <a:lvl7pPr marL="0" lvl="6" indent="0" algn="r">
              <a:spcBef>
                <a:spcPts val="0"/>
              </a:spcBef>
              <a:buNone/>
              <a:defRPr sz="600" b="0" i="0">
                <a:solidFill>
                  <a:srgbClr val="6C6463"/>
                </a:solidFill>
                <a:latin typeface="Gill Sans"/>
                <a:ea typeface="Gill Sans"/>
                <a:cs typeface="Gill Sans"/>
                <a:sym typeface="Gill Sans"/>
              </a:defRPr>
            </a:lvl7pPr>
            <a:lvl8pPr marL="0" lvl="7" indent="0" algn="r">
              <a:spcBef>
                <a:spcPts val="0"/>
              </a:spcBef>
              <a:buNone/>
              <a:defRPr sz="600" b="0" i="0">
                <a:solidFill>
                  <a:srgbClr val="6C6463"/>
                </a:solidFill>
                <a:latin typeface="Gill Sans"/>
                <a:ea typeface="Gill Sans"/>
                <a:cs typeface="Gill Sans"/>
                <a:sym typeface="Gill Sans"/>
              </a:defRPr>
            </a:lvl8pPr>
            <a:lvl9pPr marL="0" lvl="8" indent="0" algn="r">
              <a:spcBef>
                <a:spcPts val="0"/>
              </a:spcBef>
              <a:buNone/>
              <a:defRPr sz="600" b="0" i="0">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79" name="Google Shape;79;p68"/>
          <p:cNvSpPr txBox="1">
            <a:spLocks noGrp="1"/>
          </p:cNvSpPr>
          <p:nvPr>
            <p:ph type="title"/>
          </p:nvPr>
        </p:nvSpPr>
        <p:spPr>
          <a:xfrm>
            <a:off x="686104" y="682922"/>
            <a:ext cx="7772400" cy="461665"/>
          </a:xfrm>
          <a:prstGeom prst="rect">
            <a:avLst/>
          </a:prstGeom>
          <a:noFill/>
          <a:ln>
            <a:noFill/>
          </a:ln>
        </p:spPr>
        <p:txBody>
          <a:bodyPr spcFirstLastPara="1" wrap="square" lIns="91425" tIns="45700" rIns="91425" bIns="45700" anchor="b" anchorCtr="0">
            <a:spAutoFit/>
          </a:bodyPr>
          <a:lstStyle>
            <a:lvl1pPr lvl="0" algn="l">
              <a:spcBef>
                <a:spcPts val="0"/>
              </a:spcBef>
              <a:spcAft>
                <a:spcPts val="0"/>
              </a:spcAft>
              <a:buClr>
                <a:srgbClr val="BA0C2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68"/>
          <p:cNvSpPr txBox="1">
            <a:spLocks noGrp="1"/>
          </p:cNvSpPr>
          <p:nvPr>
            <p:ph type="body" idx="1"/>
          </p:nvPr>
        </p:nvSpPr>
        <p:spPr>
          <a:xfrm>
            <a:off x="685800" y="1296987"/>
            <a:ext cx="7772400" cy="3200400"/>
          </a:xfrm>
          <a:prstGeom prst="rect">
            <a:avLst/>
          </a:prstGeom>
          <a:noFill/>
          <a:ln>
            <a:noFill/>
          </a:ln>
        </p:spPr>
        <p:txBody>
          <a:bodyPr spcFirstLastPara="1" wrap="square" lIns="91425" tIns="45700" rIns="91425" bIns="45700" anchor="t" anchorCtr="0">
            <a:normAutofit/>
          </a:bodyPr>
          <a:lstStyle>
            <a:lvl1pPr marL="457200" lvl="0" indent="-342900" algn="l">
              <a:spcBef>
                <a:spcPts val="0"/>
              </a:spcBef>
              <a:spcAft>
                <a:spcPts val="0"/>
              </a:spcAft>
              <a:buClr>
                <a:srgbClr val="6C6463"/>
              </a:buClr>
              <a:buSzPts val="1800"/>
              <a:buChar char="•"/>
              <a:defRPr/>
            </a:lvl1pPr>
            <a:lvl2pPr marL="914400" lvl="1" indent="-342900" algn="l">
              <a:spcBef>
                <a:spcPts val="800"/>
              </a:spcBef>
              <a:spcAft>
                <a:spcPts val="0"/>
              </a:spcAft>
              <a:buClr>
                <a:srgbClr val="6C6463"/>
              </a:buClr>
              <a:buSzPts val="1800"/>
              <a:buChar char="–"/>
              <a:defRPr/>
            </a:lvl2pPr>
            <a:lvl3pPr marL="1371600" lvl="2" indent="-342900" algn="l">
              <a:spcBef>
                <a:spcPts val="800"/>
              </a:spcBef>
              <a:spcAft>
                <a:spcPts val="0"/>
              </a:spcAft>
              <a:buClr>
                <a:srgbClr val="6C6463"/>
              </a:buClr>
              <a:buSzPts val="1800"/>
              <a:buChar char="•"/>
              <a:defRPr/>
            </a:lvl3pPr>
            <a:lvl4pPr marL="1828800" lvl="3" indent="-342900" algn="l">
              <a:spcBef>
                <a:spcPts val="360"/>
              </a:spcBef>
              <a:spcAft>
                <a:spcPts val="0"/>
              </a:spcAft>
              <a:buClr>
                <a:srgbClr val="6C6463"/>
              </a:buClr>
              <a:buSzPts val="1800"/>
              <a:buChar char="–"/>
              <a:defRPr/>
            </a:lvl4pPr>
            <a:lvl5pPr marL="2286000" lvl="4" indent="-342900" algn="l">
              <a:spcBef>
                <a:spcPts val="360"/>
              </a:spcBef>
              <a:spcAft>
                <a:spcPts val="0"/>
              </a:spcAft>
              <a:buClr>
                <a:srgbClr val="6C6463"/>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4699658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Red/Gray 2 Content">
  <p:cSld name="Red/Gray 2 Content">
    <p:bg>
      <p:bgPr>
        <a:solidFill>
          <a:srgbClr val="E7E7E5"/>
        </a:solidFill>
        <a:effectLst/>
      </p:bgPr>
    </p:bg>
    <p:spTree>
      <p:nvGrpSpPr>
        <p:cNvPr id="1" name="Shape 81"/>
        <p:cNvGrpSpPr/>
        <p:nvPr/>
      </p:nvGrpSpPr>
      <p:grpSpPr>
        <a:xfrm>
          <a:off x="0" y="0"/>
          <a:ext cx="0" cy="0"/>
          <a:chOff x="0" y="0"/>
          <a:chExt cx="0" cy="0"/>
        </a:xfrm>
      </p:grpSpPr>
      <p:sp>
        <p:nvSpPr>
          <p:cNvPr id="82" name="Google Shape;82;p69"/>
          <p:cNvSpPr txBox="1">
            <a:spLocks noGrp="1"/>
          </p:cNvSpPr>
          <p:nvPr>
            <p:ph type="body" idx="1"/>
          </p:nvPr>
        </p:nvSpPr>
        <p:spPr>
          <a:xfrm>
            <a:off x="686104" y="1296987"/>
            <a:ext cx="7772400" cy="3200400"/>
          </a:xfrm>
          <a:prstGeom prst="rect">
            <a:avLst/>
          </a:prstGeom>
          <a:noFill/>
          <a:ln>
            <a:noFill/>
          </a:ln>
        </p:spPr>
        <p:txBody>
          <a:bodyPr spcFirstLastPara="1" wrap="square" lIns="91425" tIns="45700" rIns="91425" bIns="45700" anchor="t" anchorCtr="0">
            <a:normAutofit/>
          </a:bodyPr>
          <a:lstStyle>
            <a:lvl1pPr marL="457200" lvl="0" indent="-330200" algn="l">
              <a:spcBef>
                <a:spcPts val="0"/>
              </a:spcBef>
              <a:spcAft>
                <a:spcPts val="0"/>
              </a:spcAft>
              <a:buClr>
                <a:srgbClr val="6C6463"/>
              </a:buClr>
              <a:buSzPts val="1600"/>
              <a:buChar char="•"/>
              <a:defRPr sz="1600">
                <a:solidFill>
                  <a:srgbClr val="6C6463"/>
                </a:solidFill>
              </a:defRPr>
            </a:lvl1pPr>
            <a:lvl2pPr marL="914400" lvl="1" indent="-330200" algn="l">
              <a:spcBef>
                <a:spcPts val="800"/>
              </a:spcBef>
              <a:spcAft>
                <a:spcPts val="0"/>
              </a:spcAft>
              <a:buClr>
                <a:srgbClr val="6C6463"/>
              </a:buClr>
              <a:buSzPts val="1600"/>
              <a:buChar char="–"/>
              <a:defRPr sz="1600">
                <a:solidFill>
                  <a:srgbClr val="6C6463"/>
                </a:solidFill>
              </a:defRPr>
            </a:lvl2pPr>
            <a:lvl3pPr marL="1371600" lvl="2" indent="-330200" algn="l">
              <a:spcBef>
                <a:spcPts val="800"/>
              </a:spcBef>
              <a:spcAft>
                <a:spcPts val="0"/>
              </a:spcAft>
              <a:buClr>
                <a:srgbClr val="6C6463"/>
              </a:buClr>
              <a:buSzPts val="1600"/>
              <a:buChar char="•"/>
              <a:defRPr sz="1600">
                <a:solidFill>
                  <a:srgbClr val="6C6463"/>
                </a:solidFill>
              </a:defRPr>
            </a:lvl3pPr>
            <a:lvl4pPr marL="1828800" lvl="3" indent="-317500" algn="l">
              <a:spcBef>
                <a:spcPts val="280"/>
              </a:spcBef>
              <a:spcAft>
                <a:spcPts val="0"/>
              </a:spcAft>
              <a:buClr>
                <a:srgbClr val="6C6463"/>
              </a:buClr>
              <a:buSzPts val="1400"/>
              <a:buChar char="–"/>
              <a:defRPr sz="1400">
                <a:solidFill>
                  <a:srgbClr val="6C6463"/>
                </a:solidFill>
              </a:defRPr>
            </a:lvl4pPr>
            <a:lvl5pPr marL="2286000" lvl="4" indent="-330200" algn="l">
              <a:spcBef>
                <a:spcPts val="320"/>
              </a:spcBef>
              <a:spcAft>
                <a:spcPts val="0"/>
              </a:spcAft>
              <a:buClr>
                <a:srgbClr val="6C6463"/>
              </a:buClr>
              <a:buSzPts val="1600"/>
              <a:buChar char="»"/>
              <a:defRPr sz="1600">
                <a:solidFill>
                  <a:srgbClr val="6C6463"/>
                </a:solidFil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83" name="Google Shape;83;p69"/>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a:solidFill>
                  <a:srgbClr val="6C6463"/>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69"/>
          <p:cNvSpPr txBox="1">
            <a:spLocks noGrp="1"/>
          </p:cNvSpPr>
          <p:nvPr>
            <p:ph type="ftr" idx="11"/>
          </p:nvPr>
        </p:nvSpPr>
        <p:spPr>
          <a:xfrm>
            <a:off x="3124200" y="4844639"/>
            <a:ext cx="2895600" cy="186148"/>
          </a:xfrm>
          <a:prstGeom prst="rect">
            <a:avLst/>
          </a:prstGeom>
          <a:noFill/>
          <a:ln>
            <a:noFill/>
          </a:ln>
        </p:spPr>
        <p:txBody>
          <a:bodyPr spcFirstLastPara="1" wrap="square" lIns="91425" tIns="45700" rIns="91425" bIns="45700" anchor="ctr" anchorCtr="0">
            <a:spAutoFit/>
          </a:bodyPr>
          <a:lstStyle>
            <a:lvl1pPr lvl="0" algn="ctr">
              <a:spcBef>
                <a:spcPts val="0"/>
              </a:spcBef>
              <a:spcAft>
                <a:spcPts val="0"/>
              </a:spcAft>
              <a:buSzPts val="1400"/>
              <a:buNone/>
              <a:defRPr>
                <a:solidFill>
                  <a:srgbClr val="6C6463"/>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69"/>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lvl="0" indent="0" algn="r">
              <a:spcBef>
                <a:spcPts val="0"/>
              </a:spcBef>
              <a:buNone/>
              <a:defRPr sz="600" b="0" i="0">
                <a:solidFill>
                  <a:srgbClr val="6C6463"/>
                </a:solidFill>
                <a:latin typeface="Gill Sans"/>
                <a:ea typeface="Gill Sans"/>
                <a:cs typeface="Gill Sans"/>
                <a:sym typeface="Gill Sans"/>
              </a:defRPr>
            </a:lvl1pPr>
            <a:lvl2pPr marL="0" lvl="1" indent="0" algn="r">
              <a:spcBef>
                <a:spcPts val="0"/>
              </a:spcBef>
              <a:buNone/>
              <a:defRPr sz="600" b="0" i="0">
                <a:solidFill>
                  <a:srgbClr val="6C6463"/>
                </a:solidFill>
                <a:latin typeface="Gill Sans"/>
                <a:ea typeface="Gill Sans"/>
                <a:cs typeface="Gill Sans"/>
                <a:sym typeface="Gill Sans"/>
              </a:defRPr>
            </a:lvl2pPr>
            <a:lvl3pPr marL="0" lvl="2" indent="0" algn="r">
              <a:spcBef>
                <a:spcPts val="0"/>
              </a:spcBef>
              <a:buNone/>
              <a:defRPr sz="600" b="0" i="0">
                <a:solidFill>
                  <a:srgbClr val="6C6463"/>
                </a:solidFill>
                <a:latin typeface="Gill Sans"/>
                <a:ea typeface="Gill Sans"/>
                <a:cs typeface="Gill Sans"/>
                <a:sym typeface="Gill Sans"/>
              </a:defRPr>
            </a:lvl3pPr>
            <a:lvl4pPr marL="0" lvl="3" indent="0" algn="r">
              <a:spcBef>
                <a:spcPts val="0"/>
              </a:spcBef>
              <a:buNone/>
              <a:defRPr sz="600" b="0" i="0">
                <a:solidFill>
                  <a:srgbClr val="6C6463"/>
                </a:solidFill>
                <a:latin typeface="Gill Sans"/>
                <a:ea typeface="Gill Sans"/>
                <a:cs typeface="Gill Sans"/>
                <a:sym typeface="Gill Sans"/>
              </a:defRPr>
            </a:lvl4pPr>
            <a:lvl5pPr marL="0" lvl="4" indent="0" algn="r">
              <a:spcBef>
                <a:spcPts val="0"/>
              </a:spcBef>
              <a:buNone/>
              <a:defRPr sz="600" b="0" i="0">
                <a:solidFill>
                  <a:srgbClr val="6C6463"/>
                </a:solidFill>
                <a:latin typeface="Gill Sans"/>
                <a:ea typeface="Gill Sans"/>
                <a:cs typeface="Gill Sans"/>
                <a:sym typeface="Gill Sans"/>
              </a:defRPr>
            </a:lvl5pPr>
            <a:lvl6pPr marL="0" lvl="5" indent="0" algn="r">
              <a:spcBef>
                <a:spcPts val="0"/>
              </a:spcBef>
              <a:buNone/>
              <a:defRPr sz="600" b="0" i="0">
                <a:solidFill>
                  <a:srgbClr val="6C6463"/>
                </a:solidFill>
                <a:latin typeface="Gill Sans"/>
                <a:ea typeface="Gill Sans"/>
                <a:cs typeface="Gill Sans"/>
                <a:sym typeface="Gill Sans"/>
              </a:defRPr>
            </a:lvl6pPr>
            <a:lvl7pPr marL="0" lvl="6" indent="0" algn="r">
              <a:spcBef>
                <a:spcPts val="0"/>
              </a:spcBef>
              <a:buNone/>
              <a:defRPr sz="600" b="0" i="0">
                <a:solidFill>
                  <a:srgbClr val="6C6463"/>
                </a:solidFill>
                <a:latin typeface="Gill Sans"/>
                <a:ea typeface="Gill Sans"/>
                <a:cs typeface="Gill Sans"/>
                <a:sym typeface="Gill Sans"/>
              </a:defRPr>
            </a:lvl7pPr>
            <a:lvl8pPr marL="0" lvl="7" indent="0" algn="r">
              <a:spcBef>
                <a:spcPts val="0"/>
              </a:spcBef>
              <a:buNone/>
              <a:defRPr sz="600" b="0" i="0">
                <a:solidFill>
                  <a:srgbClr val="6C6463"/>
                </a:solidFill>
                <a:latin typeface="Gill Sans"/>
                <a:ea typeface="Gill Sans"/>
                <a:cs typeface="Gill Sans"/>
                <a:sym typeface="Gill Sans"/>
              </a:defRPr>
            </a:lvl8pPr>
            <a:lvl9pPr marL="0" lvl="8" indent="0" algn="r">
              <a:spcBef>
                <a:spcPts val="0"/>
              </a:spcBef>
              <a:buNone/>
              <a:defRPr sz="600" b="0" i="0">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86" name="Google Shape;86;p69"/>
          <p:cNvSpPr txBox="1">
            <a:spLocks noGrp="1"/>
          </p:cNvSpPr>
          <p:nvPr>
            <p:ph type="title"/>
          </p:nvPr>
        </p:nvSpPr>
        <p:spPr>
          <a:xfrm>
            <a:off x="686104" y="679217"/>
            <a:ext cx="7772400" cy="465370"/>
          </a:xfrm>
          <a:prstGeom prst="rect">
            <a:avLst/>
          </a:prstGeom>
          <a:noFill/>
          <a:ln>
            <a:noFill/>
          </a:ln>
        </p:spPr>
        <p:txBody>
          <a:bodyPr spcFirstLastPara="1" wrap="square" lIns="91425" tIns="45700" rIns="91425" bIns="45700" anchor="b" anchorCtr="0">
            <a:spAutoFit/>
          </a:bodyPr>
          <a:lstStyle>
            <a:lvl1pPr lvl="0" algn="l">
              <a:spcBef>
                <a:spcPts val="0"/>
              </a:spcBef>
              <a:spcAft>
                <a:spcPts val="0"/>
              </a:spcAft>
              <a:buClr>
                <a:srgbClr val="BA0C2F"/>
              </a:buClr>
              <a:buSzPts val="2400"/>
              <a:buFont typeface="Gill Sans"/>
              <a:buNone/>
              <a:defRPr>
                <a:solidFill>
                  <a:srgbClr val="BA0C2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241737945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Red/Gray 3 Content">
  <p:cSld name="Red/Gray 3 Content">
    <p:bg>
      <p:bgPr>
        <a:solidFill>
          <a:srgbClr val="E7E7E5"/>
        </a:solidFill>
        <a:effectLst/>
      </p:bgPr>
    </p:bg>
    <p:spTree>
      <p:nvGrpSpPr>
        <p:cNvPr id="1" name="Shape 94"/>
        <p:cNvGrpSpPr/>
        <p:nvPr/>
      </p:nvGrpSpPr>
      <p:grpSpPr>
        <a:xfrm>
          <a:off x="0" y="0"/>
          <a:ext cx="0" cy="0"/>
          <a:chOff x="0" y="0"/>
          <a:chExt cx="0" cy="0"/>
        </a:xfrm>
      </p:grpSpPr>
      <p:sp>
        <p:nvSpPr>
          <p:cNvPr id="95" name="Google Shape;95;p71"/>
          <p:cNvSpPr txBox="1">
            <a:spLocks noGrp="1"/>
          </p:cNvSpPr>
          <p:nvPr>
            <p:ph type="body" idx="1"/>
          </p:nvPr>
        </p:nvSpPr>
        <p:spPr>
          <a:xfrm>
            <a:off x="686104" y="1296987"/>
            <a:ext cx="2514296" cy="3200400"/>
          </a:xfrm>
          <a:prstGeom prst="rect">
            <a:avLst/>
          </a:prstGeom>
          <a:noFill/>
          <a:ln>
            <a:noFill/>
          </a:ln>
        </p:spPr>
        <p:txBody>
          <a:bodyPr spcFirstLastPara="1" wrap="square" lIns="91425" tIns="45700" rIns="91425" bIns="45700" anchor="t" anchorCtr="0">
            <a:normAutofit/>
          </a:bodyPr>
          <a:lstStyle>
            <a:lvl1pPr marL="457200" lvl="0" indent="-330200" algn="l">
              <a:spcBef>
                <a:spcPts val="0"/>
              </a:spcBef>
              <a:spcAft>
                <a:spcPts val="0"/>
              </a:spcAft>
              <a:buClr>
                <a:srgbClr val="6C6463"/>
              </a:buClr>
              <a:buSzPts val="1600"/>
              <a:buChar char="•"/>
              <a:defRPr sz="1600">
                <a:solidFill>
                  <a:srgbClr val="6C6463"/>
                </a:solidFill>
              </a:defRPr>
            </a:lvl1pPr>
            <a:lvl2pPr marL="914400" lvl="1" indent="-330200" algn="l">
              <a:spcBef>
                <a:spcPts val="800"/>
              </a:spcBef>
              <a:spcAft>
                <a:spcPts val="0"/>
              </a:spcAft>
              <a:buClr>
                <a:srgbClr val="6C6463"/>
              </a:buClr>
              <a:buSzPts val="1600"/>
              <a:buChar char="–"/>
              <a:defRPr sz="1600">
                <a:solidFill>
                  <a:srgbClr val="6C6463"/>
                </a:solidFill>
              </a:defRPr>
            </a:lvl2pPr>
            <a:lvl3pPr marL="1371600" lvl="2" indent="-330200" algn="l">
              <a:spcBef>
                <a:spcPts val="800"/>
              </a:spcBef>
              <a:spcAft>
                <a:spcPts val="0"/>
              </a:spcAft>
              <a:buClr>
                <a:srgbClr val="6C6463"/>
              </a:buClr>
              <a:buSzPts val="1600"/>
              <a:buChar char="•"/>
              <a:defRPr sz="1600">
                <a:solidFill>
                  <a:srgbClr val="6C6463"/>
                </a:solidFill>
              </a:defRPr>
            </a:lvl3pPr>
            <a:lvl4pPr marL="1828800" lvl="3" indent="-317500" algn="l">
              <a:spcBef>
                <a:spcPts val="280"/>
              </a:spcBef>
              <a:spcAft>
                <a:spcPts val="0"/>
              </a:spcAft>
              <a:buClr>
                <a:srgbClr val="6C6463"/>
              </a:buClr>
              <a:buSzPts val="1400"/>
              <a:buChar char="–"/>
              <a:defRPr sz="1400">
                <a:solidFill>
                  <a:srgbClr val="6C6463"/>
                </a:solidFill>
              </a:defRPr>
            </a:lvl4pPr>
            <a:lvl5pPr marL="2286000" lvl="4" indent="-330200" algn="l">
              <a:spcBef>
                <a:spcPts val="320"/>
              </a:spcBef>
              <a:spcAft>
                <a:spcPts val="0"/>
              </a:spcAft>
              <a:buClr>
                <a:srgbClr val="FFFFFF"/>
              </a:buClr>
              <a:buSzPts val="1600"/>
              <a:buChar char="»"/>
              <a:defRPr sz="1600">
                <a:solidFill>
                  <a:srgbClr val="FFFFFF"/>
                </a:solidFil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96" name="Google Shape;96;p71"/>
          <p:cNvSpPr txBox="1">
            <a:spLocks noGrp="1"/>
          </p:cNvSpPr>
          <p:nvPr>
            <p:ph type="body" idx="2"/>
          </p:nvPr>
        </p:nvSpPr>
        <p:spPr>
          <a:xfrm>
            <a:off x="5943600" y="1296987"/>
            <a:ext cx="2514904" cy="3200400"/>
          </a:xfrm>
          <a:prstGeom prst="rect">
            <a:avLst/>
          </a:prstGeom>
          <a:noFill/>
          <a:ln>
            <a:noFill/>
          </a:ln>
        </p:spPr>
        <p:txBody>
          <a:bodyPr spcFirstLastPara="1" wrap="square" lIns="91425" tIns="45700" rIns="91425" bIns="45700" anchor="t" anchorCtr="0">
            <a:normAutofit/>
          </a:bodyPr>
          <a:lstStyle>
            <a:lvl1pPr marL="457200" lvl="0" indent="-330200" algn="l">
              <a:spcBef>
                <a:spcPts val="0"/>
              </a:spcBef>
              <a:spcAft>
                <a:spcPts val="0"/>
              </a:spcAft>
              <a:buClr>
                <a:srgbClr val="6C6463"/>
              </a:buClr>
              <a:buSzPts val="1600"/>
              <a:buChar char="•"/>
              <a:defRPr sz="1600">
                <a:solidFill>
                  <a:srgbClr val="6C6463"/>
                </a:solidFill>
              </a:defRPr>
            </a:lvl1pPr>
            <a:lvl2pPr marL="914400" lvl="1" indent="-330200" algn="l">
              <a:spcBef>
                <a:spcPts val="800"/>
              </a:spcBef>
              <a:spcAft>
                <a:spcPts val="0"/>
              </a:spcAft>
              <a:buClr>
                <a:srgbClr val="6C6463"/>
              </a:buClr>
              <a:buSzPts val="1600"/>
              <a:buChar char="–"/>
              <a:defRPr sz="1600">
                <a:solidFill>
                  <a:srgbClr val="6C6463"/>
                </a:solidFill>
              </a:defRPr>
            </a:lvl2pPr>
            <a:lvl3pPr marL="1371600" lvl="2" indent="-330200" algn="l">
              <a:spcBef>
                <a:spcPts val="800"/>
              </a:spcBef>
              <a:spcAft>
                <a:spcPts val="0"/>
              </a:spcAft>
              <a:buClr>
                <a:srgbClr val="6C6463"/>
              </a:buClr>
              <a:buSzPts val="1600"/>
              <a:buChar char="•"/>
              <a:defRPr sz="1600">
                <a:solidFill>
                  <a:srgbClr val="6C6463"/>
                </a:solidFill>
              </a:defRPr>
            </a:lvl3pPr>
            <a:lvl4pPr marL="1828800" lvl="3" indent="-317500" algn="l">
              <a:spcBef>
                <a:spcPts val="280"/>
              </a:spcBef>
              <a:spcAft>
                <a:spcPts val="0"/>
              </a:spcAft>
              <a:buClr>
                <a:srgbClr val="6C6463"/>
              </a:buClr>
              <a:buSzPts val="1400"/>
              <a:buChar char="–"/>
              <a:defRPr sz="1400">
                <a:solidFill>
                  <a:srgbClr val="6C6463"/>
                </a:solidFill>
              </a:defRPr>
            </a:lvl4pPr>
            <a:lvl5pPr marL="2286000" lvl="4" indent="-330200" algn="l">
              <a:spcBef>
                <a:spcPts val="320"/>
              </a:spcBef>
              <a:spcAft>
                <a:spcPts val="0"/>
              </a:spcAft>
              <a:buClr>
                <a:srgbClr val="FFFFFF"/>
              </a:buClr>
              <a:buSzPts val="1600"/>
              <a:buChar char="»"/>
              <a:defRPr sz="1600">
                <a:solidFill>
                  <a:srgbClr val="FFFFFF"/>
                </a:solidFil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97" name="Google Shape;97;p71"/>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a:solidFill>
                  <a:srgbClr val="6C6463"/>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71"/>
          <p:cNvSpPr txBox="1">
            <a:spLocks noGrp="1"/>
          </p:cNvSpPr>
          <p:nvPr>
            <p:ph type="ftr" idx="11"/>
          </p:nvPr>
        </p:nvSpPr>
        <p:spPr>
          <a:xfrm>
            <a:off x="3124200" y="4844639"/>
            <a:ext cx="2895600" cy="186148"/>
          </a:xfrm>
          <a:prstGeom prst="rect">
            <a:avLst/>
          </a:prstGeom>
          <a:noFill/>
          <a:ln>
            <a:noFill/>
          </a:ln>
        </p:spPr>
        <p:txBody>
          <a:bodyPr spcFirstLastPara="1" wrap="square" lIns="91425" tIns="45700" rIns="91425" bIns="45700" anchor="ctr" anchorCtr="0">
            <a:spAutoFit/>
          </a:bodyPr>
          <a:lstStyle>
            <a:lvl1pPr lvl="0" algn="ctr">
              <a:spcBef>
                <a:spcPts val="0"/>
              </a:spcBef>
              <a:spcAft>
                <a:spcPts val="0"/>
              </a:spcAft>
              <a:buSzPts val="1400"/>
              <a:buNone/>
              <a:defRPr>
                <a:solidFill>
                  <a:srgbClr val="6C6463"/>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71"/>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lvl="0" indent="0" algn="r">
              <a:spcBef>
                <a:spcPts val="0"/>
              </a:spcBef>
              <a:buNone/>
              <a:defRPr sz="600" b="0" i="0">
                <a:solidFill>
                  <a:srgbClr val="6C6463"/>
                </a:solidFill>
                <a:latin typeface="Gill Sans"/>
                <a:ea typeface="Gill Sans"/>
                <a:cs typeface="Gill Sans"/>
                <a:sym typeface="Gill Sans"/>
              </a:defRPr>
            </a:lvl1pPr>
            <a:lvl2pPr marL="0" lvl="1" indent="0" algn="r">
              <a:spcBef>
                <a:spcPts val="0"/>
              </a:spcBef>
              <a:buNone/>
              <a:defRPr sz="600" b="0" i="0">
                <a:solidFill>
                  <a:srgbClr val="6C6463"/>
                </a:solidFill>
                <a:latin typeface="Gill Sans"/>
                <a:ea typeface="Gill Sans"/>
                <a:cs typeface="Gill Sans"/>
                <a:sym typeface="Gill Sans"/>
              </a:defRPr>
            </a:lvl2pPr>
            <a:lvl3pPr marL="0" lvl="2" indent="0" algn="r">
              <a:spcBef>
                <a:spcPts val="0"/>
              </a:spcBef>
              <a:buNone/>
              <a:defRPr sz="600" b="0" i="0">
                <a:solidFill>
                  <a:srgbClr val="6C6463"/>
                </a:solidFill>
                <a:latin typeface="Gill Sans"/>
                <a:ea typeface="Gill Sans"/>
                <a:cs typeface="Gill Sans"/>
                <a:sym typeface="Gill Sans"/>
              </a:defRPr>
            </a:lvl3pPr>
            <a:lvl4pPr marL="0" lvl="3" indent="0" algn="r">
              <a:spcBef>
                <a:spcPts val="0"/>
              </a:spcBef>
              <a:buNone/>
              <a:defRPr sz="600" b="0" i="0">
                <a:solidFill>
                  <a:srgbClr val="6C6463"/>
                </a:solidFill>
                <a:latin typeface="Gill Sans"/>
                <a:ea typeface="Gill Sans"/>
                <a:cs typeface="Gill Sans"/>
                <a:sym typeface="Gill Sans"/>
              </a:defRPr>
            </a:lvl4pPr>
            <a:lvl5pPr marL="0" lvl="4" indent="0" algn="r">
              <a:spcBef>
                <a:spcPts val="0"/>
              </a:spcBef>
              <a:buNone/>
              <a:defRPr sz="600" b="0" i="0">
                <a:solidFill>
                  <a:srgbClr val="6C6463"/>
                </a:solidFill>
                <a:latin typeface="Gill Sans"/>
                <a:ea typeface="Gill Sans"/>
                <a:cs typeface="Gill Sans"/>
                <a:sym typeface="Gill Sans"/>
              </a:defRPr>
            </a:lvl5pPr>
            <a:lvl6pPr marL="0" lvl="5" indent="0" algn="r">
              <a:spcBef>
                <a:spcPts val="0"/>
              </a:spcBef>
              <a:buNone/>
              <a:defRPr sz="600" b="0" i="0">
                <a:solidFill>
                  <a:srgbClr val="6C6463"/>
                </a:solidFill>
                <a:latin typeface="Gill Sans"/>
                <a:ea typeface="Gill Sans"/>
                <a:cs typeface="Gill Sans"/>
                <a:sym typeface="Gill Sans"/>
              </a:defRPr>
            </a:lvl6pPr>
            <a:lvl7pPr marL="0" lvl="6" indent="0" algn="r">
              <a:spcBef>
                <a:spcPts val="0"/>
              </a:spcBef>
              <a:buNone/>
              <a:defRPr sz="600" b="0" i="0">
                <a:solidFill>
                  <a:srgbClr val="6C6463"/>
                </a:solidFill>
                <a:latin typeface="Gill Sans"/>
                <a:ea typeface="Gill Sans"/>
                <a:cs typeface="Gill Sans"/>
                <a:sym typeface="Gill Sans"/>
              </a:defRPr>
            </a:lvl7pPr>
            <a:lvl8pPr marL="0" lvl="7" indent="0" algn="r">
              <a:spcBef>
                <a:spcPts val="0"/>
              </a:spcBef>
              <a:buNone/>
              <a:defRPr sz="600" b="0" i="0">
                <a:solidFill>
                  <a:srgbClr val="6C6463"/>
                </a:solidFill>
                <a:latin typeface="Gill Sans"/>
                <a:ea typeface="Gill Sans"/>
                <a:cs typeface="Gill Sans"/>
                <a:sym typeface="Gill Sans"/>
              </a:defRPr>
            </a:lvl8pPr>
            <a:lvl9pPr marL="0" lvl="8" indent="0" algn="r">
              <a:spcBef>
                <a:spcPts val="0"/>
              </a:spcBef>
              <a:buNone/>
              <a:defRPr sz="600" b="0" i="0">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00" name="Google Shape;100;p71"/>
          <p:cNvSpPr txBox="1">
            <a:spLocks noGrp="1"/>
          </p:cNvSpPr>
          <p:nvPr>
            <p:ph type="body" idx="3"/>
          </p:nvPr>
        </p:nvSpPr>
        <p:spPr>
          <a:xfrm>
            <a:off x="3314548" y="1296987"/>
            <a:ext cx="2514904" cy="3200400"/>
          </a:xfrm>
          <a:prstGeom prst="rect">
            <a:avLst/>
          </a:prstGeom>
          <a:noFill/>
          <a:ln>
            <a:noFill/>
          </a:ln>
        </p:spPr>
        <p:txBody>
          <a:bodyPr spcFirstLastPara="1" wrap="square" lIns="91425" tIns="45700" rIns="91425" bIns="45700" anchor="t" anchorCtr="0">
            <a:normAutofit/>
          </a:bodyPr>
          <a:lstStyle>
            <a:lvl1pPr marL="457200" lvl="0" indent="-330200" algn="l">
              <a:spcBef>
                <a:spcPts val="0"/>
              </a:spcBef>
              <a:spcAft>
                <a:spcPts val="0"/>
              </a:spcAft>
              <a:buClr>
                <a:srgbClr val="6C6463"/>
              </a:buClr>
              <a:buSzPts val="1600"/>
              <a:buChar char="•"/>
              <a:defRPr sz="1600">
                <a:solidFill>
                  <a:srgbClr val="6C6463"/>
                </a:solidFill>
              </a:defRPr>
            </a:lvl1pPr>
            <a:lvl2pPr marL="914400" lvl="1" indent="-330200" algn="l">
              <a:spcBef>
                <a:spcPts val="800"/>
              </a:spcBef>
              <a:spcAft>
                <a:spcPts val="0"/>
              </a:spcAft>
              <a:buClr>
                <a:srgbClr val="6C6463"/>
              </a:buClr>
              <a:buSzPts val="1600"/>
              <a:buChar char="–"/>
              <a:defRPr sz="1600">
                <a:solidFill>
                  <a:srgbClr val="6C6463"/>
                </a:solidFill>
              </a:defRPr>
            </a:lvl2pPr>
            <a:lvl3pPr marL="1371600" lvl="2" indent="-330200" algn="l">
              <a:spcBef>
                <a:spcPts val="800"/>
              </a:spcBef>
              <a:spcAft>
                <a:spcPts val="0"/>
              </a:spcAft>
              <a:buClr>
                <a:srgbClr val="6C6463"/>
              </a:buClr>
              <a:buSzPts val="1600"/>
              <a:buChar char="•"/>
              <a:defRPr sz="1600">
                <a:solidFill>
                  <a:srgbClr val="6C6463"/>
                </a:solidFill>
              </a:defRPr>
            </a:lvl3pPr>
            <a:lvl4pPr marL="1828800" lvl="3" indent="-317500" algn="l">
              <a:spcBef>
                <a:spcPts val="280"/>
              </a:spcBef>
              <a:spcAft>
                <a:spcPts val="0"/>
              </a:spcAft>
              <a:buClr>
                <a:srgbClr val="6C6463"/>
              </a:buClr>
              <a:buSzPts val="1400"/>
              <a:buChar char="–"/>
              <a:defRPr sz="1400">
                <a:solidFill>
                  <a:srgbClr val="6C6463"/>
                </a:solidFill>
              </a:defRPr>
            </a:lvl4pPr>
            <a:lvl5pPr marL="2286000" lvl="4" indent="-330200" algn="l">
              <a:spcBef>
                <a:spcPts val="320"/>
              </a:spcBef>
              <a:spcAft>
                <a:spcPts val="0"/>
              </a:spcAft>
              <a:buClr>
                <a:srgbClr val="FFFFFF"/>
              </a:buClr>
              <a:buSzPts val="1600"/>
              <a:buChar char="»"/>
              <a:defRPr sz="1600">
                <a:solidFill>
                  <a:srgbClr val="FFFFFF"/>
                </a:solidFil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01" name="Google Shape;101;p71"/>
          <p:cNvSpPr txBox="1">
            <a:spLocks noGrp="1"/>
          </p:cNvSpPr>
          <p:nvPr>
            <p:ph type="title"/>
          </p:nvPr>
        </p:nvSpPr>
        <p:spPr>
          <a:xfrm>
            <a:off x="686104" y="679217"/>
            <a:ext cx="7772400" cy="465370"/>
          </a:xfrm>
          <a:prstGeom prst="rect">
            <a:avLst/>
          </a:prstGeom>
          <a:noFill/>
          <a:ln>
            <a:noFill/>
          </a:ln>
        </p:spPr>
        <p:txBody>
          <a:bodyPr spcFirstLastPara="1" wrap="square" lIns="91425" tIns="45700" rIns="91425" bIns="45700" anchor="b" anchorCtr="0">
            <a:spAutoFit/>
          </a:bodyPr>
          <a:lstStyle>
            <a:lvl1pPr lvl="0" algn="l">
              <a:spcBef>
                <a:spcPts val="0"/>
              </a:spcBef>
              <a:spcAft>
                <a:spcPts val="0"/>
              </a:spcAft>
              <a:buClr>
                <a:srgbClr val="BA0C2F"/>
              </a:buClr>
              <a:buSzPts val="2400"/>
              <a:buFont typeface="Gill Sans"/>
              <a:buNone/>
              <a:defRPr>
                <a:solidFill>
                  <a:srgbClr val="BA0C2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167241660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Red/Gray 1 Content + Bottom Photo">
  <p:cSld name="Red/Gray 1 Content + Bottom Photo">
    <p:bg>
      <p:bgPr>
        <a:solidFill>
          <a:srgbClr val="E7E7E5"/>
        </a:solidFill>
        <a:effectLst/>
      </p:bgPr>
    </p:bg>
    <p:spTree>
      <p:nvGrpSpPr>
        <p:cNvPr id="1" name="Shape 102"/>
        <p:cNvGrpSpPr/>
        <p:nvPr/>
      </p:nvGrpSpPr>
      <p:grpSpPr>
        <a:xfrm>
          <a:off x="0" y="0"/>
          <a:ext cx="0" cy="0"/>
          <a:chOff x="0" y="0"/>
          <a:chExt cx="0" cy="0"/>
        </a:xfrm>
      </p:grpSpPr>
      <p:sp>
        <p:nvSpPr>
          <p:cNvPr id="103" name="Google Shape;103;p72"/>
          <p:cNvSpPr>
            <a:spLocks noGrp="1"/>
          </p:cNvSpPr>
          <p:nvPr>
            <p:ph type="pic" idx="2"/>
          </p:nvPr>
        </p:nvSpPr>
        <p:spPr>
          <a:xfrm>
            <a:off x="152400" y="2592387"/>
            <a:ext cx="8839200" cy="2440594"/>
          </a:xfrm>
          <a:prstGeom prst="rect">
            <a:avLst/>
          </a:prstGeom>
          <a:solidFill>
            <a:schemeClr val="lt1"/>
          </a:solidFill>
          <a:ln>
            <a:noFill/>
          </a:ln>
        </p:spPr>
      </p:sp>
      <p:sp>
        <p:nvSpPr>
          <p:cNvPr id="104" name="Google Shape;104;p72"/>
          <p:cNvSpPr txBox="1">
            <a:spLocks noGrp="1"/>
          </p:cNvSpPr>
          <p:nvPr>
            <p:ph type="body" idx="1"/>
          </p:nvPr>
        </p:nvSpPr>
        <p:spPr>
          <a:xfrm>
            <a:off x="685800" y="1296987"/>
            <a:ext cx="7772400" cy="1143000"/>
          </a:xfrm>
          <a:prstGeom prst="rect">
            <a:avLst/>
          </a:prstGeom>
          <a:noFill/>
          <a:ln>
            <a:noFill/>
          </a:ln>
        </p:spPr>
        <p:txBody>
          <a:bodyPr spcFirstLastPara="1" wrap="square" lIns="91425" tIns="45700" rIns="91425" bIns="45700" anchor="t" anchorCtr="0">
            <a:normAutofit/>
          </a:bodyPr>
          <a:lstStyle>
            <a:lvl1pPr marL="457200" lvl="0" indent="-330200" algn="l">
              <a:spcBef>
                <a:spcPts val="0"/>
              </a:spcBef>
              <a:spcAft>
                <a:spcPts val="0"/>
              </a:spcAft>
              <a:buClr>
                <a:srgbClr val="6C6463"/>
              </a:buClr>
              <a:buSzPts val="1600"/>
              <a:buChar char="•"/>
              <a:defRPr>
                <a:solidFill>
                  <a:srgbClr val="6C6463"/>
                </a:solidFill>
              </a:defRPr>
            </a:lvl1pPr>
            <a:lvl2pPr marL="914400" lvl="1" indent="-330200" algn="l">
              <a:spcBef>
                <a:spcPts val="800"/>
              </a:spcBef>
              <a:spcAft>
                <a:spcPts val="0"/>
              </a:spcAft>
              <a:buClr>
                <a:srgbClr val="6C6463"/>
              </a:buClr>
              <a:buSzPts val="1600"/>
              <a:buChar char="–"/>
              <a:defRPr>
                <a:solidFill>
                  <a:srgbClr val="6C6463"/>
                </a:solidFill>
              </a:defRPr>
            </a:lvl2pPr>
            <a:lvl3pPr marL="1371600" lvl="2" indent="-342900" algn="l">
              <a:spcBef>
                <a:spcPts val="800"/>
              </a:spcBef>
              <a:spcAft>
                <a:spcPts val="0"/>
              </a:spcAft>
              <a:buClr>
                <a:srgbClr val="6C6463"/>
              </a:buClr>
              <a:buSzPts val="1800"/>
              <a:buChar char="•"/>
              <a:defRPr>
                <a:solidFill>
                  <a:srgbClr val="6C6463"/>
                </a:solidFill>
              </a:defRPr>
            </a:lvl3pPr>
            <a:lvl4pPr marL="1828800" lvl="3" indent="-330200" algn="l">
              <a:spcBef>
                <a:spcPts val="320"/>
              </a:spcBef>
              <a:spcAft>
                <a:spcPts val="0"/>
              </a:spcAft>
              <a:buClr>
                <a:srgbClr val="6C6463"/>
              </a:buClr>
              <a:buSzPts val="1600"/>
              <a:buChar char="–"/>
              <a:defRPr>
                <a:solidFill>
                  <a:srgbClr val="6C6463"/>
                </a:solidFill>
              </a:defRPr>
            </a:lvl4pPr>
            <a:lvl5pPr marL="2286000" lvl="4" indent="-317500" algn="l">
              <a:spcBef>
                <a:spcPts val="280"/>
              </a:spcBef>
              <a:spcAft>
                <a:spcPts val="0"/>
              </a:spcAft>
              <a:buClr>
                <a:srgbClr val="FFFFFF"/>
              </a:buClr>
              <a:buSzPts val="1400"/>
              <a:buChar char="»"/>
              <a:defRPr>
                <a:solidFill>
                  <a:srgbClr val="FFFFFF"/>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05" name="Google Shape;105;p72"/>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sz="600" b="0" i="0">
                <a:solidFill>
                  <a:srgbClr val="FFFFFF"/>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72"/>
          <p:cNvSpPr txBox="1">
            <a:spLocks noGrp="1"/>
          </p:cNvSpPr>
          <p:nvPr>
            <p:ph type="ftr" idx="11"/>
          </p:nvPr>
        </p:nvSpPr>
        <p:spPr>
          <a:xfrm>
            <a:off x="3124200" y="4844639"/>
            <a:ext cx="2895600" cy="186148"/>
          </a:xfrm>
          <a:prstGeom prst="rect">
            <a:avLst/>
          </a:prstGeom>
          <a:noFill/>
          <a:ln>
            <a:noFill/>
          </a:ln>
        </p:spPr>
        <p:txBody>
          <a:bodyPr spcFirstLastPara="1" wrap="square" lIns="91425" tIns="45700" rIns="91425" bIns="45700" anchor="ctr" anchorCtr="0">
            <a:spAutoFit/>
          </a:bodyPr>
          <a:lstStyle>
            <a:lvl1pPr lvl="0" algn="ctr">
              <a:spcBef>
                <a:spcPts val="0"/>
              </a:spcBef>
              <a:spcAft>
                <a:spcPts val="0"/>
              </a:spcAft>
              <a:buSzPts val="1400"/>
              <a:buNone/>
              <a:defRPr sz="600" b="0" i="0">
                <a:solidFill>
                  <a:srgbClr val="FFFFFF"/>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72"/>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lvl="0" indent="0" algn="r">
              <a:spcBef>
                <a:spcPts val="0"/>
              </a:spcBef>
              <a:buNone/>
              <a:defRPr sz="600" b="0" i="0">
                <a:solidFill>
                  <a:srgbClr val="FFFFFF"/>
                </a:solidFill>
                <a:latin typeface="Gill Sans"/>
                <a:ea typeface="Gill Sans"/>
                <a:cs typeface="Gill Sans"/>
                <a:sym typeface="Gill Sans"/>
              </a:defRPr>
            </a:lvl1pPr>
            <a:lvl2pPr marL="0" lvl="1" indent="0" algn="r">
              <a:spcBef>
                <a:spcPts val="0"/>
              </a:spcBef>
              <a:buNone/>
              <a:defRPr sz="600" b="0" i="0">
                <a:solidFill>
                  <a:srgbClr val="FFFFFF"/>
                </a:solidFill>
                <a:latin typeface="Gill Sans"/>
                <a:ea typeface="Gill Sans"/>
                <a:cs typeface="Gill Sans"/>
                <a:sym typeface="Gill Sans"/>
              </a:defRPr>
            </a:lvl2pPr>
            <a:lvl3pPr marL="0" lvl="2" indent="0" algn="r">
              <a:spcBef>
                <a:spcPts val="0"/>
              </a:spcBef>
              <a:buNone/>
              <a:defRPr sz="600" b="0" i="0">
                <a:solidFill>
                  <a:srgbClr val="FFFFFF"/>
                </a:solidFill>
                <a:latin typeface="Gill Sans"/>
                <a:ea typeface="Gill Sans"/>
                <a:cs typeface="Gill Sans"/>
                <a:sym typeface="Gill Sans"/>
              </a:defRPr>
            </a:lvl3pPr>
            <a:lvl4pPr marL="0" lvl="3" indent="0" algn="r">
              <a:spcBef>
                <a:spcPts val="0"/>
              </a:spcBef>
              <a:buNone/>
              <a:defRPr sz="600" b="0" i="0">
                <a:solidFill>
                  <a:srgbClr val="FFFFFF"/>
                </a:solidFill>
                <a:latin typeface="Gill Sans"/>
                <a:ea typeface="Gill Sans"/>
                <a:cs typeface="Gill Sans"/>
                <a:sym typeface="Gill Sans"/>
              </a:defRPr>
            </a:lvl4pPr>
            <a:lvl5pPr marL="0" lvl="4" indent="0" algn="r">
              <a:spcBef>
                <a:spcPts val="0"/>
              </a:spcBef>
              <a:buNone/>
              <a:defRPr sz="600" b="0" i="0">
                <a:solidFill>
                  <a:srgbClr val="FFFFFF"/>
                </a:solidFill>
                <a:latin typeface="Gill Sans"/>
                <a:ea typeface="Gill Sans"/>
                <a:cs typeface="Gill Sans"/>
                <a:sym typeface="Gill Sans"/>
              </a:defRPr>
            </a:lvl5pPr>
            <a:lvl6pPr marL="0" lvl="5" indent="0" algn="r">
              <a:spcBef>
                <a:spcPts val="0"/>
              </a:spcBef>
              <a:buNone/>
              <a:defRPr sz="600" b="0" i="0">
                <a:solidFill>
                  <a:srgbClr val="FFFFFF"/>
                </a:solidFill>
                <a:latin typeface="Gill Sans"/>
                <a:ea typeface="Gill Sans"/>
                <a:cs typeface="Gill Sans"/>
                <a:sym typeface="Gill Sans"/>
              </a:defRPr>
            </a:lvl6pPr>
            <a:lvl7pPr marL="0" lvl="6" indent="0" algn="r">
              <a:spcBef>
                <a:spcPts val="0"/>
              </a:spcBef>
              <a:buNone/>
              <a:defRPr sz="600" b="0" i="0">
                <a:solidFill>
                  <a:srgbClr val="FFFFFF"/>
                </a:solidFill>
                <a:latin typeface="Gill Sans"/>
                <a:ea typeface="Gill Sans"/>
                <a:cs typeface="Gill Sans"/>
                <a:sym typeface="Gill Sans"/>
              </a:defRPr>
            </a:lvl7pPr>
            <a:lvl8pPr marL="0" lvl="7" indent="0" algn="r">
              <a:spcBef>
                <a:spcPts val="0"/>
              </a:spcBef>
              <a:buNone/>
              <a:defRPr sz="600" b="0" i="0">
                <a:solidFill>
                  <a:srgbClr val="FFFFFF"/>
                </a:solidFill>
                <a:latin typeface="Gill Sans"/>
                <a:ea typeface="Gill Sans"/>
                <a:cs typeface="Gill Sans"/>
                <a:sym typeface="Gill Sans"/>
              </a:defRPr>
            </a:lvl8pPr>
            <a:lvl9pPr marL="0" lvl="8" indent="0" algn="r">
              <a:spcBef>
                <a:spcPts val="0"/>
              </a:spcBef>
              <a:buNone/>
              <a:defRPr sz="600" b="0" i="0">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08" name="Google Shape;108;p72"/>
          <p:cNvSpPr txBox="1">
            <a:spLocks noGrp="1"/>
          </p:cNvSpPr>
          <p:nvPr>
            <p:ph type="body" idx="3"/>
          </p:nvPr>
        </p:nvSpPr>
        <p:spPr>
          <a:xfrm rot="-5400000">
            <a:off x="7862313" y="3537008"/>
            <a:ext cx="2073910" cy="184666"/>
          </a:xfrm>
          <a:prstGeom prst="rect">
            <a:avLst/>
          </a:prstGeom>
          <a:noFill/>
          <a:ln>
            <a:noFill/>
          </a:ln>
        </p:spPr>
        <p:txBody>
          <a:bodyPr spcFirstLastPara="1" wrap="square" lIns="91425" tIns="45700" rIns="91425" bIns="45700" anchor="t" anchorCtr="0">
            <a:spAutoFit/>
          </a:bodyPr>
          <a:lstStyle>
            <a:lvl1pPr marL="457200" lvl="0" indent="-228600" algn="r">
              <a:spcBef>
                <a:spcPts val="0"/>
              </a:spcBef>
              <a:spcAft>
                <a:spcPts val="0"/>
              </a:spcAft>
              <a:buClr>
                <a:srgbClr val="FFFFFF"/>
              </a:buClr>
              <a:buSzPts val="600"/>
              <a:buNone/>
              <a:defRPr sz="600">
                <a:solidFill>
                  <a:srgbClr val="FFFFFF"/>
                </a:solidFill>
              </a:defRPr>
            </a:lvl1pPr>
            <a:lvl2pPr marL="914400" lvl="1" indent="-228600" algn="l">
              <a:spcBef>
                <a:spcPts val="800"/>
              </a:spcBef>
              <a:spcAft>
                <a:spcPts val="0"/>
              </a:spcAft>
              <a:buClr>
                <a:schemeClr val="lt1"/>
              </a:buClr>
              <a:buSzPts val="1800"/>
              <a:buNone/>
              <a:defRPr sz="1800">
                <a:solidFill>
                  <a:schemeClr val="lt1"/>
                </a:solidFill>
              </a:defRPr>
            </a:lvl2pPr>
            <a:lvl3pPr marL="1371600" lvl="2" indent="-228600" algn="l">
              <a:spcBef>
                <a:spcPts val="800"/>
              </a:spcBef>
              <a:spcAft>
                <a:spcPts val="0"/>
              </a:spcAft>
              <a:buClr>
                <a:schemeClr val="lt1"/>
              </a:buClr>
              <a:buSzPts val="1600"/>
              <a:buNone/>
              <a:defRPr sz="1600">
                <a:solidFill>
                  <a:schemeClr val="lt1"/>
                </a:solidFill>
              </a:defRPr>
            </a:lvl3pPr>
            <a:lvl4pPr marL="1828800" lvl="3" indent="-228600" algn="l">
              <a:spcBef>
                <a:spcPts val="280"/>
              </a:spcBef>
              <a:spcAft>
                <a:spcPts val="0"/>
              </a:spcAft>
              <a:buClr>
                <a:schemeClr val="lt1"/>
              </a:buClr>
              <a:buSzPts val="1400"/>
              <a:buNone/>
              <a:defRPr sz="1400">
                <a:solidFill>
                  <a:schemeClr val="lt1"/>
                </a:solidFill>
              </a:defRPr>
            </a:lvl4pPr>
            <a:lvl5pPr marL="2286000" lvl="4" indent="-228600" algn="l">
              <a:spcBef>
                <a:spcPts val="240"/>
              </a:spcBef>
              <a:spcAft>
                <a:spcPts val="0"/>
              </a:spcAft>
              <a:buClr>
                <a:schemeClr val="lt1"/>
              </a:buClr>
              <a:buSzPts val="1200"/>
              <a:buNone/>
              <a:defRPr sz="1200">
                <a:solidFill>
                  <a:schemeClr val="lt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09" name="Google Shape;109;p72"/>
          <p:cNvSpPr txBox="1">
            <a:spLocks noGrp="1"/>
          </p:cNvSpPr>
          <p:nvPr>
            <p:ph type="title"/>
          </p:nvPr>
        </p:nvSpPr>
        <p:spPr>
          <a:xfrm>
            <a:off x="686104" y="679217"/>
            <a:ext cx="7772400" cy="465370"/>
          </a:xfrm>
          <a:prstGeom prst="rect">
            <a:avLst/>
          </a:prstGeom>
          <a:noFill/>
          <a:ln>
            <a:noFill/>
          </a:ln>
        </p:spPr>
        <p:txBody>
          <a:bodyPr spcFirstLastPara="1" wrap="square" lIns="91425" tIns="45700" rIns="91425" bIns="45700" anchor="b" anchorCtr="0">
            <a:spAutoFit/>
          </a:bodyPr>
          <a:lstStyle>
            <a:lvl1pPr lvl="0" algn="l">
              <a:spcBef>
                <a:spcPts val="0"/>
              </a:spcBef>
              <a:spcAft>
                <a:spcPts val="0"/>
              </a:spcAft>
              <a:buClr>
                <a:srgbClr val="BA0C2F"/>
              </a:buClr>
              <a:buSzPts val="2400"/>
              <a:buFont typeface="Gill Sans"/>
              <a:buNone/>
              <a:defRPr>
                <a:solidFill>
                  <a:srgbClr val="BA0C2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303602359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Red/Gray 1 Content + Right Photo">
  <p:cSld name="Red/Gray 1 Content + Right Photo">
    <p:bg>
      <p:bgPr>
        <a:solidFill>
          <a:srgbClr val="E7E7E5"/>
        </a:solidFill>
        <a:effectLst/>
      </p:bgPr>
    </p:bg>
    <p:spTree>
      <p:nvGrpSpPr>
        <p:cNvPr id="1" name="Shape 110"/>
        <p:cNvGrpSpPr/>
        <p:nvPr/>
      </p:nvGrpSpPr>
      <p:grpSpPr>
        <a:xfrm>
          <a:off x="0" y="0"/>
          <a:ext cx="0" cy="0"/>
          <a:chOff x="0" y="0"/>
          <a:chExt cx="0" cy="0"/>
        </a:xfrm>
      </p:grpSpPr>
      <p:sp>
        <p:nvSpPr>
          <p:cNvPr id="111" name="Google Shape;111;p73"/>
          <p:cNvSpPr>
            <a:spLocks noGrp="1"/>
          </p:cNvSpPr>
          <p:nvPr>
            <p:ph type="pic" idx="2"/>
          </p:nvPr>
        </p:nvSpPr>
        <p:spPr>
          <a:xfrm>
            <a:off x="4572000" y="153988"/>
            <a:ext cx="4419600" cy="4876800"/>
          </a:xfrm>
          <a:prstGeom prst="rect">
            <a:avLst/>
          </a:prstGeom>
          <a:solidFill>
            <a:srgbClr val="FFFFFF"/>
          </a:solidFill>
          <a:ln>
            <a:noFill/>
          </a:ln>
        </p:spPr>
      </p:sp>
      <p:sp>
        <p:nvSpPr>
          <p:cNvPr id="112" name="Google Shape;112;p73"/>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sz="600" b="0" i="0">
                <a:solidFill>
                  <a:srgbClr val="6C6463"/>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73"/>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lvl="0" indent="0" algn="r">
              <a:spcBef>
                <a:spcPts val="0"/>
              </a:spcBef>
              <a:buNone/>
              <a:defRPr sz="600" b="0" i="0">
                <a:solidFill>
                  <a:srgbClr val="FFFFFF"/>
                </a:solidFill>
                <a:latin typeface="Gill Sans"/>
                <a:ea typeface="Gill Sans"/>
                <a:cs typeface="Gill Sans"/>
                <a:sym typeface="Gill Sans"/>
              </a:defRPr>
            </a:lvl1pPr>
            <a:lvl2pPr marL="0" lvl="1" indent="0" algn="r">
              <a:spcBef>
                <a:spcPts val="0"/>
              </a:spcBef>
              <a:buNone/>
              <a:defRPr sz="600" b="0" i="0">
                <a:solidFill>
                  <a:srgbClr val="FFFFFF"/>
                </a:solidFill>
                <a:latin typeface="Gill Sans"/>
                <a:ea typeface="Gill Sans"/>
                <a:cs typeface="Gill Sans"/>
                <a:sym typeface="Gill Sans"/>
              </a:defRPr>
            </a:lvl2pPr>
            <a:lvl3pPr marL="0" lvl="2" indent="0" algn="r">
              <a:spcBef>
                <a:spcPts val="0"/>
              </a:spcBef>
              <a:buNone/>
              <a:defRPr sz="600" b="0" i="0">
                <a:solidFill>
                  <a:srgbClr val="FFFFFF"/>
                </a:solidFill>
                <a:latin typeface="Gill Sans"/>
                <a:ea typeface="Gill Sans"/>
                <a:cs typeface="Gill Sans"/>
                <a:sym typeface="Gill Sans"/>
              </a:defRPr>
            </a:lvl3pPr>
            <a:lvl4pPr marL="0" lvl="3" indent="0" algn="r">
              <a:spcBef>
                <a:spcPts val="0"/>
              </a:spcBef>
              <a:buNone/>
              <a:defRPr sz="600" b="0" i="0">
                <a:solidFill>
                  <a:srgbClr val="FFFFFF"/>
                </a:solidFill>
                <a:latin typeface="Gill Sans"/>
                <a:ea typeface="Gill Sans"/>
                <a:cs typeface="Gill Sans"/>
                <a:sym typeface="Gill Sans"/>
              </a:defRPr>
            </a:lvl4pPr>
            <a:lvl5pPr marL="0" lvl="4" indent="0" algn="r">
              <a:spcBef>
                <a:spcPts val="0"/>
              </a:spcBef>
              <a:buNone/>
              <a:defRPr sz="600" b="0" i="0">
                <a:solidFill>
                  <a:srgbClr val="FFFFFF"/>
                </a:solidFill>
                <a:latin typeface="Gill Sans"/>
                <a:ea typeface="Gill Sans"/>
                <a:cs typeface="Gill Sans"/>
                <a:sym typeface="Gill Sans"/>
              </a:defRPr>
            </a:lvl5pPr>
            <a:lvl6pPr marL="0" lvl="5" indent="0" algn="r">
              <a:spcBef>
                <a:spcPts val="0"/>
              </a:spcBef>
              <a:buNone/>
              <a:defRPr sz="600" b="0" i="0">
                <a:solidFill>
                  <a:srgbClr val="FFFFFF"/>
                </a:solidFill>
                <a:latin typeface="Gill Sans"/>
                <a:ea typeface="Gill Sans"/>
                <a:cs typeface="Gill Sans"/>
                <a:sym typeface="Gill Sans"/>
              </a:defRPr>
            </a:lvl6pPr>
            <a:lvl7pPr marL="0" lvl="6" indent="0" algn="r">
              <a:spcBef>
                <a:spcPts val="0"/>
              </a:spcBef>
              <a:buNone/>
              <a:defRPr sz="600" b="0" i="0">
                <a:solidFill>
                  <a:srgbClr val="FFFFFF"/>
                </a:solidFill>
                <a:latin typeface="Gill Sans"/>
                <a:ea typeface="Gill Sans"/>
                <a:cs typeface="Gill Sans"/>
                <a:sym typeface="Gill Sans"/>
              </a:defRPr>
            </a:lvl7pPr>
            <a:lvl8pPr marL="0" lvl="7" indent="0" algn="r">
              <a:spcBef>
                <a:spcPts val="0"/>
              </a:spcBef>
              <a:buNone/>
              <a:defRPr sz="600" b="0" i="0">
                <a:solidFill>
                  <a:srgbClr val="FFFFFF"/>
                </a:solidFill>
                <a:latin typeface="Gill Sans"/>
                <a:ea typeface="Gill Sans"/>
                <a:cs typeface="Gill Sans"/>
                <a:sym typeface="Gill Sans"/>
              </a:defRPr>
            </a:lvl8pPr>
            <a:lvl9pPr marL="0" lvl="8" indent="0" algn="r">
              <a:spcBef>
                <a:spcPts val="0"/>
              </a:spcBef>
              <a:buNone/>
              <a:defRPr sz="600" b="0" i="0">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14" name="Google Shape;114;p73"/>
          <p:cNvSpPr txBox="1">
            <a:spLocks noGrp="1"/>
          </p:cNvSpPr>
          <p:nvPr>
            <p:ph type="body" idx="1"/>
          </p:nvPr>
        </p:nvSpPr>
        <p:spPr>
          <a:xfrm>
            <a:off x="685800" y="1677987"/>
            <a:ext cx="3657600" cy="2819400"/>
          </a:xfrm>
          <a:prstGeom prst="rect">
            <a:avLst/>
          </a:prstGeom>
          <a:noFill/>
          <a:ln>
            <a:noFill/>
          </a:ln>
        </p:spPr>
        <p:txBody>
          <a:bodyPr spcFirstLastPara="1" wrap="square" lIns="91425" tIns="45700" rIns="91425" bIns="45700" anchor="t" anchorCtr="0">
            <a:normAutofit/>
          </a:bodyPr>
          <a:lstStyle>
            <a:lvl1pPr marL="457200" lvl="0" indent="-330200" algn="l">
              <a:spcBef>
                <a:spcPts val="0"/>
              </a:spcBef>
              <a:spcAft>
                <a:spcPts val="0"/>
              </a:spcAft>
              <a:buClr>
                <a:srgbClr val="6C6463"/>
              </a:buClr>
              <a:buSzPts val="1600"/>
              <a:buChar char="•"/>
              <a:defRPr sz="1600">
                <a:solidFill>
                  <a:srgbClr val="6C6463"/>
                </a:solidFill>
              </a:defRPr>
            </a:lvl1pPr>
            <a:lvl2pPr marL="914400" lvl="1" indent="-330200" algn="l">
              <a:spcBef>
                <a:spcPts val="800"/>
              </a:spcBef>
              <a:spcAft>
                <a:spcPts val="0"/>
              </a:spcAft>
              <a:buClr>
                <a:srgbClr val="6C6463"/>
              </a:buClr>
              <a:buSzPts val="1600"/>
              <a:buChar char="–"/>
              <a:defRPr sz="1600">
                <a:solidFill>
                  <a:srgbClr val="6C6463"/>
                </a:solidFill>
              </a:defRPr>
            </a:lvl2pPr>
            <a:lvl3pPr marL="1371600" lvl="2" indent="-330200" algn="l">
              <a:spcBef>
                <a:spcPts val="800"/>
              </a:spcBef>
              <a:spcAft>
                <a:spcPts val="0"/>
              </a:spcAft>
              <a:buClr>
                <a:srgbClr val="6C6463"/>
              </a:buClr>
              <a:buSzPts val="1600"/>
              <a:buChar char="•"/>
              <a:defRPr sz="1600">
                <a:solidFill>
                  <a:srgbClr val="6C6463"/>
                </a:solidFill>
              </a:defRPr>
            </a:lvl3pPr>
            <a:lvl4pPr marL="1828800" lvl="3" indent="-317500" algn="l">
              <a:spcBef>
                <a:spcPts val="280"/>
              </a:spcBef>
              <a:spcAft>
                <a:spcPts val="0"/>
              </a:spcAft>
              <a:buClr>
                <a:srgbClr val="6C6463"/>
              </a:buClr>
              <a:buSzPts val="1400"/>
              <a:buChar char="–"/>
              <a:defRPr sz="1400">
                <a:solidFill>
                  <a:srgbClr val="6C6463"/>
                </a:solidFill>
              </a:defRPr>
            </a:lvl4pPr>
            <a:lvl5pPr marL="2286000" lvl="4" indent="-317500" algn="l">
              <a:spcBef>
                <a:spcPts val="280"/>
              </a:spcBef>
              <a:spcAft>
                <a:spcPts val="0"/>
              </a:spcAft>
              <a:buClr>
                <a:srgbClr val="FFFFFF"/>
              </a:buClr>
              <a:buSzPts val="1400"/>
              <a:buChar char="»"/>
              <a:defRPr>
                <a:solidFill>
                  <a:srgbClr val="FFFFFF"/>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15" name="Google Shape;115;p73"/>
          <p:cNvSpPr txBox="1">
            <a:spLocks noGrp="1"/>
          </p:cNvSpPr>
          <p:nvPr>
            <p:ph type="body" idx="3"/>
          </p:nvPr>
        </p:nvSpPr>
        <p:spPr>
          <a:xfrm rot="-5400000">
            <a:off x="7862312" y="1098609"/>
            <a:ext cx="2073910" cy="184666"/>
          </a:xfrm>
          <a:prstGeom prst="rect">
            <a:avLst/>
          </a:prstGeom>
          <a:noFill/>
          <a:ln>
            <a:noFill/>
          </a:ln>
        </p:spPr>
        <p:txBody>
          <a:bodyPr spcFirstLastPara="1" wrap="square" lIns="91425" tIns="45700" rIns="91425" bIns="45700" anchor="t" anchorCtr="0">
            <a:spAutoFit/>
          </a:bodyPr>
          <a:lstStyle>
            <a:lvl1pPr marL="457200" lvl="0" indent="-228600" algn="r">
              <a:spcBef>
                <a:spcPts val="0"/>
              </a:spcBef>
              <a:spcAft>
                <a:spcPts val="0"/>
              </a:spcAft>
              <a:buClr>
                <a:srgbClr val="FFFFFF"/>
              </a:buClr>
              <a:buSzPts val="600"/>
              <a:buNone/>
              <a:defRPr sz="600">
                <a:solidFill>
                  <a:srgbClr val="FFFFFF"/>
                </a:solidFill>
              </a:defRPr>
            </a:lvl1pPr>
            <a:lvl2pPr marL="914400" lvl="1" indent="-228600" algn="l">
              <a:spcBef>
                <a:spcPts val="800"/>
              </a:spcBef>
              <a:spcAft>
                <a:spcPts val="0"/>
              </a:spcAft>
              <a:buClr>
                <a:schemeClr val="lt1"/>
              </a:buClr>
              <a:buSzPts val="1800"/>
              <a:buNone/>
              <a:defRPr sz="1800">
                <a:solidFill>
                  <a:schemeClr val="lt1"/>
                </a:solidFill>
              </a:defRPr>
            </a:lvl2pPr>
            <a:lvl3pPr marL="1371600" lvl="2" indent="-228600" algn="l">
              <a:spcBef>
                <a:spcPts val="800"/>
              </a:spcBef>
              <a:spcAft>
                <a:spcPts val="0"/>
              </a:spcAft>
              <a:buClr>
                <a:schemeClr val="lt1"/>
              </a:buClr>
              <a:buSzPts val="1600"/>
              <a:buNone/>
              <a:defRPr sz="1600">
                <a:solidFill>
                  <a:schemeClr val="lt1"/>
                </a:solidFill>
              </a:defRPr>
            </a:lvl3pPr>
            <a:lvl4pPr marL="1828800" lvl="3" indent="-228600" algn="l">
              <a:spcBef>
                <a:spcPts val="280"/>
              </a:spcBef>
              <a:spcAft>
                <a:spcPts val="0"/>
              </a:spcAft>
              <a:buClr>
                <a:schemeClr val="lt1"/>
              </a:buClr>
              <a:buSzPts val="1400"/>
              <a:buNone/>
              <a:defRPr sz="1400">
                <a:solidFill>
                  <a:schemeClr val="lt1"/>
                </a:solidFill>
              </a:defRPr>
            </a:lvl4pPr>
            <a:lvl5pPr marL="2286000" lvl="4" indent="-228600" algn="l">
              <a:spcBef>
                <a:spcPts val="240"/>
              </a:spcBef>
              <a:spcAft>
                <a:spcPts val="0"/>
              </a:spcAft>
              <a:buClr>
                <a:schemeClr val="lt1"/>
              </a:buClr>
              <a:buSzPts val="1200"/>
              <a:buNone/>
              <a:defRPr sz="1200">
                <a:solidFill>
                  <a:schemeClr val="lt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16" name="Google Shape;116;p73"/>
          <p:cNvSpPr txBox="1">
            <a:spLocks noGrp="1"/>
          </p:cNvSpPr>
          <p:nvPr>
            <p:ph type="title"/>
          </p:nvPr>
        </p:nvSpPr>
        <p:spPr>
          <a:xfrm>
            <a:off x="685800" y="678715"/>
            <a:ext cx="3657600" cy="830997"/>
          </a:xfrm>
          <a:prstGeom prst="rect">
            <a:avLst/>
          </a:prstGeom>
          <a:noFill/>
          <a:ln>
            <a:noFill/>
          </a:ln>
        </p:spPr>
        <p:txBody>
          <a:bodyPr spcFirstLastPara="1" wrap="square" lIns="91425" tIns="45700" rIns="91425" bIns="45700" anchor="b" anchorCtr="0">
            <a:spAutoFit/>
          </a:bodyPr>
          <a:lstStyle>
            <a:lvl1pPr lvl="0" algn="l">
              <a:spcBef>
                <a:spcPts val="0"/>
              </a:spcBef>
              <a:spcAft>
                <a:spcPts val="0"/>
              </a:spcAft>
              <a:buClr>
                <a:srgbClr val="BA0C2F"/>
              </a:buClr>
              <a:buSzPts val="2400"/>
              <a:buFont typeface="Gill Sans"/>
              <a:buNone/>
              <a:defRPr>
                <a:solidFill>
                  <a:srgbClr val="BA0C2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282721570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Red/Gray Title Only">
  <p:cSld name="Red/Gray Title Only">
    <p:bg>
      <p:bgPr>
        <a:solidFill>
          <a:srgbClr val="E7E7E5"/>
        </a:solidFill>
        <a:effectLst/>
      </p:bgPr>
    </p:bg>
    <p:spTree>
      <p:nvGrpSpPr>
        <p:cNvPr id="1" name="Shape 117"/>
        <p:cNvGrpSpPr/>
        <p:nvPr/>
      </p:nvGrpSpPr>
      <p:grpSpPr>
        <a:xfrm>
          <a:off x="0" y="0"/>
          <a:ext cx="0" cy="0"/>
          <a:chOff x="0" y="0"/>
          <a:chExt cx="0" cy="0"/>
        </a:xfrm>
      </p:grpSpPr>
      <p:sp>
        <p:nvSpPr>
          <p:cNvPr id="118" name="Google Shape;118;p74"/>
          <p:cNvSpPr>
            <a:spLocks noGrp="1"/>
          </p:cNvSpPr>
          <p:nvPr>
            <p:ph type="pic" idx="2"/>
          </p:nvPr>
        </p:nvSpPr>
        <p:spPr>
          <a:xfrm>
            <a:off x="152400" y="153987"/>
            <a:ext cx="4419600" cy="4876799"/>
          </a:xfrm>
          <a:prstGeom prst="rect">
            <a:avLst/>
          </a:prstGeom>
          <a:solidFill>
            <a:schemeClr val="lt1"/>
          </a:solidFill>
          <a:ln>
            <a:noFill/>
          </a:ln>
        </p:spPr>
      </p:sp>
      <p:sp>
        <p:nvSpPr>
          <p:cNvPr id="119" name="Google Shape;119;p74"/>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sz="600" b="0" i="0">
                <a:solidFill>
                  <a:schemeClr val="lt1"/>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0" name="Google Shape;120;p74"/>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lvl="0" indent="0" algn="r">
              <a:spcBef>
                <a:spcPts val="0"/>
              </a:spcBef>
              <a:buNone/>
              <a:defRPr sz="600" b="0" i="0">
                <a:solidFill>
                  <a:srgbClr val="6C6463"/>
                </a:solidFill>
                <a:latin typeface="Gill Sans"/>
                <a:ea typeface="Gill Sans"/>
                <a:cs typeface="Gill Sans"/>
                <a:sym typeface="Gill Sans"/>
              </a:defRPr>
            </a:lvl1pPr>
            <a:lvl2pPr marL="0" lvl="1" indent="0" algn="r">
              <a:spcBef>
                <a:spcPts val="0"/>
              </a:spcBef>
              <a:buNone/>
              <a:defRPr sz="600" b="0" i="0">
                <a:solidFill>
                  <a:srgbClr val="6C6463"/>
                </a:solidFill>
                <a:latin typeface="Gill Sans"/>
                <a:ea typeface="Gill Sans"/>
                <a:cs typeface="Gill Sans"/>
                <a:sym typeface="Gill Sans"/>
              </a:defRPr>
            </a:lvl2pPr>
            <a:lvl3pPr marL="0" lvl="2" indent="0" algn="r">
              <a:spcBef>
                <a:spcPts val="0"/>
              </a:spcBef>
              <a:buNone/>
              <a:defRPr sz="600" b="0" i="0">
                <a:solidFill>
                  <a:srgbClr val="6C6463"/>
                </a:solidFill>
                <a:latin typeface="Gill Sans"/>
                <a:ea typeface="Gill Sans"/>
                <a:cs typeface="Gill Sans"/>
                <a:sym typeface="Gill Sans"/>
              </a:defRPr>
            </a:lvl3pPr>
            <a:lvl4pPr marL="0" lvl="3" indent="0" algn="r">
              <a:spcBef>
                <a:spcPts val="0"/>
              </a:spcBef>
              <a:buNone/>
              <a:defRPr sz="600" b="0" i="0">
                <a:solidFill>
                  <a:srgbClr val="6C6463"/>
                </a:solidFill>
                <a:latin typeface="Gill Sans"/>
                <a:ea typeface="Gill Sans"/>
                <a:cs typeface="Gill Sans"/>
                <a:sym typeface="Gill Sans"/>
              </a:defRPr>
            </a:lvl4pPr>
            <a:lvl5pPr marL="0" lvl="4" indent="0" algn="r">
              <a:spcBef>
                <a:spcPts val="0"/>
              </a:spcBef>
              <a:buNone/>
              <a:defRPr sz="600" b="0" i="0">
                <a:solidFill>
                  <a:srgbClr val="6C6463"/>
                </a:solidFill>
                <a:latin typeface="Gill Sans"/>
                <a:ea typeface="Gill Sans"/>
                <a:cs typeface="Gill Sans"/>
                <a:sym typeface="Gill Sans"/>
              </a:defRPr>
            </a:lvl5pPr>
            <a:lvl6pPr marL="0" lvl="5" indent="0" algn="r">
              <a:spcBef>
                <a:spcPts val="0"/>
              </a:spcBef>
              <a:buNone/>
              <a:defRPr sz="600" b="0" i="0">
                <a:solidFill>
                  <a:srgbClr val="6C6463"/>
                </a:solidFill>
                <a:latin typeface="Gill Sans"/>
                <a:ea typeface="Gill Sans"/>
                <a:cs typeface="Gill Sans"/>
                <a:sym typeface="Gill Sans"/>
              </a:defRPr>
            </a:lvl6pPr>
            <a:lvl7pPr marL="0" lvl="6" indent="0" algn="r">
              <a:spcBef>
                <a:spcPts val="0"/>
              </a:spcBef>
              <a:buNone/>
              <a:defRPr sz="600" b="0" i="0">
                <a:solidFill>
                  <a:srgbClr val="6C6463"/>
                </a:solidFill>
                <a:latin typeface="Gill Sans"/>
                <a:ea typeface="Gill Sans"/>
                <a:cs typeface="Gill Sans"/>
                <a:sym typeface="Gill Sans"/>
              </a:defRPr>
            </a:lvl7pPr>
            <a:lvl8pPr marL="0" lvl="7" indent="0" algn="r">
              <a:spcBef>
                <a:spcPts val="0"/>
              </a:spcBef>
              <a:buNone/>
              <a:defRPr sz="600" b="0" i="0">
                <a:solidFill>
                  <a:srgbClr val="6C6463"/>
                </a:solidFill>
                <a:latin typeface="Gill Sans"/>
                <a:ea typeface="Gill Sans"/>
                <a:cs typeface="Gill Sans"/>
                <a:sym typeface="Gill Sans"/>
              </a:defRPr>
            </a:lvl8pPr>
            <a:lvl9pPr marL="0" lvl="8" indent="0" algn="r">
              <a:spcBef>
                <a:spcPts val="0"/>
              </a:spcBef>
              <a:buNone/>
              <a:defRPr sz="600" b="0" i="0">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21" name="Google Shape;121;p74"/>
          <p:cNvSpPr txBox="1">
            <a:spLocks noGrp="1"/>
          </p:cNvSpPr>
          <p:nvPr>
            <p:ph type="body" idx="1"/>
          </p:nvPr>
        </p:nvSpPr>
        <p:spPr>
          <a:xfrm rot="-5400000">
            <a:off x="3442713" y="1098609"/>
            <a:ext cx="2073910" cy="184666"/>
          </a:xfrm>
          <a:prstGeom prst="rect">
            <a:avLst/>
          </a:prstGeom>
          <a:noFill/>
          <a:ln>
            <a:noFill/>
          </a:ln>
        </p:spPr>
        <p:txBody>
          <a:bodyPr spcFirstLastPara="1" wrap="square" lIns="91425" tIns="45700" rIns="91425" bIns="45700" anchor="t" anchorCtr="0">
            <a:spAutoFit/>
          </a:bodyPr>
          <a:lstStyle>
            <a:lvl1pPr marL="457200" lvl="0" indent="-228600" algn="r">
              <a:spcBef>
                <a:spcPts val="0"/>
              </a:spcBef>
              <a:spcAft>
                <a:spcPts val="0"/>
              </a:spcAft>
              <a:buClr>
                <a:srgbClr val="FFFFFF"/>
              </a:buClr>
              <a:buSzPts val="600"/>
              <a:buNone/>
              <a:defRPr sz="600">
                <a:solidFill>
                  <a:srgbClr val="FFFFFF"/>
                </a:solidFill>
              </a:defRPr>
            </a:lvl1pPr>
            <a:lvl2pPr marL="914400" lvl="1" indent="-228600" algn="l">
              <a:spcBef>
                <a:spcPts val="800"/>
              </a:spcBef>
              <a:spcAft>
                <a:spcPts val="0"/>
              </a:spcAft>
              <a:buClr>
                <a:schemeClr val="lt1"/>
              </a:buClr>
              <a:buSzPts val="1800"/>
              <a:buNone/>
              <a:defRPr sz="1800">
                <a:solidFill>
                  <a:schemeClr val="lt1"/>
                </a:solidFill>
              </a:defRPr>
            </a:lvl2pPr>
            <a:lvl3pPr marL="1371600" lvl="2" indent="-228600" algn="l">
              <a:spcBef>
                <a:spcPts val="800"/>
              </a:spcBef>
              <a:spcAft>
                <a:spcPts val="0"/>
              </a:spcAft>
              <a:buClr>
                <a:schemeClr val="lt1"/>
              </a:buClr>
              <a:buSzPts val="1600"/>
              <a:buNone/>
              <a:defRPr sz="1600">
                <a:solidFill>
                  <a:schemeClr val="lt1"/>
                </a:solidFill>
              </a:defRPr>
            </a:lvl3pPr>
            <a:lvl4pPr marL="1828800" lvl="3" indent="-228600" algn="l">
              <a:spcBef>
                <a:spcPts val="280"/>
              </a:spcBef>
              <a:spcAft>
                <a:spcPts val="0"/>
              </a:spcAft>
              <a:buClr>
                <a:schemeClr val="lt1"/>
              </a:buClr>
              <a:buSzPts val="1400"/>
              <a:buNone/>
              <a:defRPr sz="1400">
                <a:solidFill>
                  <a:schemeClr val="lt1"/>
                </a:solidFill>
              </a:defRPr>
            </a:lvl4pPr>
            <a:lvl5pPr marL="2286000" lvl="4" indent="-228600" algn="l">
              <a:spcBef>
                <a:spcPts val="240"/>
              </a:spcBef>
              <a:spcAft>
                <a:spcPts val="0"/>
              </a:spcAft>
              <a:buClr>
                <a:schemeClr val="lt1"/>
              </a:buClr>
              <a:buSzPts val="1200"/>
              <a:buNone/>
              <a:defRPr sz="1200">
                <a:solidFill>
                  <a:schemeClr val="lt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22" name="Google Shape;122;p74"/>
          <p:cNvSpPr txBox="1">
            <a:spLocks noGrp="1"/>
          </p:cNvSpPr>
          <p:nvPr>
            <p:ph type="title"/>
          </p:nvPr>
        </p:nvSpPr>
        <p:spPr>
          <a:xfrm>
            <a:off x="4877104" y="2188567"/>
            <a:ext cx="3885896" cy="837665"/>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Clr>
                <a:srgbClr val="BA0C2F"/>
              </a:buClr>
              <a:buSzPts val="2400"/>
              <a:buFont typeface="Gill Sans"/>
              <a:buNone/>
              <a:defRPr>
                <a:solidFill>
                  <a:srgbClr val="BA0C2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241797821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1_Red/Gray 3 Content">
  <p:cSld name="1_Red/Gray 3 Content">
    <p:bg>
      <p:bgPr>
        <a:solidFill>
          <a:schemeClr val="lt1"/>
        </a:solidFill>
        <a:effectLst/>
      </p:bgPr>
    </p:bg>
    <p:spTree>
      <p:nvGrpSpPr>
        <p:cNvPr id="1" name="Shape 123"/>
        <p:cNvGrpSpPr/>
        <p:nvPr/>
      </p:nvGrpSpPr>
      <p:grpSpPr>
        <a:xfrm>
          <a:off x="0" y="0"/>
          <a:ext cx="0" cy="0"/>
          <a:chOff x="0" y="0"/>
          <a:chExt cx="0" cy="0"/>
        </a:xfrm>
      </p:grpSpPr>
      <p:sp>
        <p:nvSpPr>
          <p:cNvPr id="124" name="Google Shape;124;p75"/>
          <p:cNvSpPr txBox="1">
            <a:spLocks noGrp="1"/>
          </p:cNvSpPr>
          <p:nvPr>
            <p:ph type="body" idx="1"/>
          </p:nvPr>
        </p:nvSpPr>
        <p:spPr>
          <a:xfrm>
            <a:off x="686104" y="1296987"/>
            <a:ext cx="2514296" cy="3200400"/>
          </a:xfrm>
          <a:prstGeom prst="rect">
            <a:avLst/>
          </a:prstGeom>
          <a:noFill/>
          <a:ln>
            <a:noFill/>
          </a:ln>
        </p:spPr>
        <p:txBody>
          <a:bodyPr spcFirstLastPara="1" wrap="square" lIns="91425" tIns="45700" rIns="91425" bIns="45700" anchor="t" anchorCtr="0">
            <a:normAutofit/>
          </a:bodyPr>
          <a:lstStyle>
            <a:lvl1pPr marL="457200" lvl="0" indent="-330200" algn="l">
              <a:spcBef>
                <a:spcPts val="0"/>
              </a:spcBef>
              <a:spcAft>
                <a:spcPts val="0"/>
              </a:spcAft>
              <a:buClr>
                <a:srgbClr val="6C6463"/>
              </a:buClr>
              <a:buSzPts val="1600"/>
              <a:buChar char="•"/>
              <a:defRPr sz="1600">
                <a:solidFill>
                  <a:srgbClr val="6C6463"/>
                </a:solidFill>
              </a:defRPr>
            </a:lvl1pPr>
            <a:lvl2pPr marL="914400" lvl="1" indent="-330200" algn="l">
              <a:spcBef>
                <a:spcPts val="800"/>
              </a:spcBef>
              <a:spcAft>
                <a:spcPts val="0"/>
              </a:spcAft>
              <a:buClr>
                <a:srgbClr val="6C6463"/>
              </a:buClr>
              <a:buSzPts val="1600"/>
              <a:buChar char="–"/>
              <a:defRPr sz="1600">
                <a:solidFill>
                  <a:srgbClr val="6C6463"/>
                </a:solidFill>
              </a:defRPr>
            </a:lvl2pPr>
            <a:lvl3pPr marL="1371600" lvl="2" indent="-330200" algn="l">
              <a:spcBef>
                <a:spcPts val="800"/>
              </a:spcBef>
              <a:spcAft>
                <a:spcPts val="0"/>
              </a:spcAft>
              <a:buClr>
                <a:srgbClr val="6C6463"/>
              </a:buClr>
              <a:buSzPts val="1600"/>
              <a:buChar char="•"/>
              <a:defRPr sz="1600">
                <a:solidFill>
                  <a:srgbClr val="6C6463"/>
                </a:solidFill>
              </a:defRPr>
            </a:lvl3pPr>
            <a:lvl4pPr marL="1828800" lvl="3" indent="-317500" algn="l">
              <a:spcBef>
                <a:spcPts val="280"/>
              </a:spcBef>
              <a:spcAft>
                <a:spcPts val="0"/>
              </a:spcAft>
              <a:buClr>
                <a:srgbClr val="6C6463"/>
              </a:buClr>
              <a:buSzPts val="1400"/>
              <a:buChar char="–"/>
              <a:defRPr sz="1400">
                <a:solidFill>
                  <a:srgbClr val="6C6463"/>
                </a:solidFill>
              </a:defRPr>
            </a:lvl4pPr>
            <a:lvl5pPr marL="2286000" lvl="4" indent="-330200" algn="l">
              <a:spcBef>
                <a:spcPts val="320"/>
              </a:spcBef>
              <a:spcAft>
                <a:spcPts val="0"/>
              </a:spcAft>
              <a:buClr>
                <a:srgbClr val="FFFFFF"/>
              </a:buClr>
              <a:buSzPts val="1600"/>
              <a:buChar char="»"/>
              <a:defRPr sz="1600">
                <a:solidFill>
                  <a:srgbClr val="FFFFFF"/>
                </a:solidFil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25" name="Google Shape;125;p75"/>
          <p:cNvSpPr txBox="1">
            <a:spLocks noGrp="1"/>
          </p:cNvSpPr>
          <p:nvPr>
            <p:ph type="body" idx="2"/>
          </p:nvPr>
        </p:nvSpPr>
        <p:spPr>
          <a:xfrm>
            <a:off x="5943600" y="1296987"/>
            <a:ext cx="2514904" cy="3200400"/>
          </a:xfrm>
          <a:prstGeom prst="rect">
            <a:avLst/>
          </a:prstGeom>
          <a:noFill/>
          <a:ln>
            <a:noFill/>
          </a:ln>
        </p:spPr>
        <p:txBody>
          <a:bodyPr spcFirstLastPara="1" wrap="square" lIns="91425" tIns="45700" rIns="91425" bIns="45700" anchor="t" anchorCtr="0">
            <a:normAutofit/>
          </a:bodyPr>
          <a:lstStyle>
            <a:lvl1pPr marL="457200" lvl="0" indent="-330200" algn="l">
              <a:spcBef>
                <a:spcPts val="0"/>
              </a:spcBef>
              <a:spcAft>
                <a:spcPts val="0"/>
              </a:spcAft>
              <a:buClr>
                <a:srgbClr val="6C6463"/>
              </a:buClr>
              <a:buSzPts val="1600"/>
              <a:buChar char="•"/>
              <a:defRPr sz="1600">
                <a:solidFill>
                  <a:srgbClr val="6C6463"/>
                </a:solidFill>
              </a:defRPr>
            </a:lvl1pPr>
            <a:lvl2pPr marL="914400" lvl="1" indent="-330200" algn="l">
              <a:spcBef>
                <a:spcPts val="800"/>
              </a:spcBef>
              <a:spcAft>
                <a:spcPts val="0"/>
              </a:spcAft>
              <a:buClr>
                <a:srgbClr val="6C6463"/>
              </a:buClr>
              <a:buSzPts val="1600"/>
              <a:buChar char="–"/>
              <a:defRPr sz="1600">
                <a:solidFill>
                  <a:srgbClr val="6C6463"/>
                </a:solidFill>
              </a:defRPr>
            </a:lvl2pPr>
            <a:lvl3pPr marL="1371600" lvl="2" indent="-330200" algn="l">
              <a:spcBef>
                <a:spcPts val="800"/>
              </a:spcBef>
              <a:spcAft>
                <a:spcPts val="0"/>
              </a:spcAft>
              <a:buClr>
                <a:srgbClr val="6C6463"/>
              </a:buClr>
              <a:buSzPts val="1600"/>
              <a:buChar char="•"/>
              <a:defRPr sz="1600">
                <a:solidFill>
                  <a:srgbClr val="6C6463"/>
                </a:solidFill>
              </a:defRPr>
            </a:lvl3pPr>
            <a:lvl4pPr marL="1828800" lvl="3" indent="-317500" algn="l">
              <a:spcBef>
                <a:spcPts val="280"/>
              </a:spcBef>
              <a:spcAft>
                <a:spcPts val="0"/>
              </a:spcAft>
              <a:buClr>
                <a:srgbClr val="6C6463"/>
              </a:buClr>
              <a:buSzPts val="1400"/>
              <a:buChar char="–"/>
              <a:defRPr sz="1400">
                <a:solidFill>
                  <a:srgbClr val="6C6463"/>
                </a:solidFill>
              </a:defRPr>
            </a:lvl4pPr>
            <a:lvl5pPr marL="2286000" lvl="4" indent="-330200" algn="l">
              <a:spcBef>
                <a:spcPts val="320"/>
              </a:spcBef>
              <a:spcAft>
                <a:spcPts val="0"/>
              </a:spcAft>
              <a:buClr>
                <a:srgbClr val="FFFFFF"/>
              </a:buClr>
              <a:buSzPts val="1600"/>
              <a:buChar char="»"/>
              <a:defRPr sz="1600">
                <a:solidFill>
                  <a:srgbClr val="FFFFFF"/>
                </a:solidFil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26" name="Google Shape;126;p75"/>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a:solidFill>
                  <a:srgbClr val="6C6463"/>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75"/>
          <p:cNvSpPr txBox="1">
            <a:spLocks noGrp="1"/>
          </p:cNvSpPr>
          <p:nvPr>
            <p:ph type="ftr" idx="11"/>
          </p:nvPr>
        </p:nvSpPr>
        <p:spPr>
          <a:xfrm>
            <a:off x="3124200" y="4844639"/>
            <a:ext cx="2895600" cy="186148"/>
          </a:xfrm>
          <a:prstGeom prst="rect">
            <a:avLst/>
          </a:prstGeom>
          <a:noFill/>
          <a:ln>
            <a:noFill/>
          </a:ln>
        </p:spPr>
        <p:txBody>
          <a:bodyPr spcFirstLastPara="1" wrap="square" lIns="91425" tIns="45700" rIns="91425" bIns="45700" anchor="ctr" anchorCtr="0">
            <a:spAutoFit/>
          </a:bodyPr>
          <a:lstStyle>
            <a:lvl1pPr lvl="0" algn="ctr">
              <a:spcBef>
                <a:spcPts val="0"/>
              </a:spcBef>
              <a:spcAft>
                <a:spcPts val="0"/>
              </a:spcAft>
              <a:buSzPts val="1400"/>
              <a:buNone/>
              <a:defRPr>
                <a:solidFill>
                  <a:srgbClr val="6C6463"/>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75"/>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lvl="0" indent="0" algn="r">
              <a:spcBef>
                <a:spcPts val="0"/>
              </a:spcBef>
              <a:buNone/>
              <a:defRPr sz="600" b="0" i="0">
                <a:solidFill>
                  <a:srgbClr val="6C6463"/>
                </a:solidFill>
                <a:latin typeface="Gill Sans"/>
                <a:ea typeface="Gill Sans"/>
                <a:cs typeface="Gill Sans"/>
                <a:sym typeface="Gill Sans"/>
              </a:defRPr>
            </a:lvl1pPr>
            <a:lvl2pPr marL="0" lvl="1" indent="0" algn="r">
              <a:spcBef>
                <a:spcPts val="0"/>
              </a:spcBef>
              <a:buNone/>
              <a:defRPr sz="600" b="0" i="0">
                <a:solidFill>
                  <a:srgbClr val="6C6463"/>
                </a:solidFill>
                <a:latin typeface="Gill Sans"/>
                <a:ea typeface="Gill Sans"/>
                <a:cs typeface="Gill Sans"/>
                <a:sym typeface="Gill Sans"/>
              </a:defRPr>
            </a:lvl2pPr>
            <a:lvl3pPr marL="0" lvl="2" indent="0" algn="r">
              <a:spcBef>
                <a:spcPts val="0"/>
              </a:spcBef>
              <a:buNone/>
              <a:defRPr sz="600" b="0" i="0">
                <a:solidFill>
                  <a:srgbClr val="6C6463"/>
                </a:solidFill>
                <a:latin typeface="Gill Sans"/>
                <a:ea typeface="Gill Sans"/>
                <a:cs typeface="Gill Sans"/>
                <a:sym typeface="Gill Sans"/>
              </a:defRPr>
            </a:lvl3pPr>
            <a:lvl4pPr marL="0" lvl="3" indent="0" algn="r">
              <a:spcBef>
                <a:spcPts val="0"/>
              </a:spcBef>
              <a:buNone/>
              <a:defRPr sz="600" b="0" i="0">
                <a:solidFill>
                  <a:srgbClr val="6C6463"/>
                </a:solidFill>
                <a:latin typeface="Gill Sans"/>
                <a:ea typeface="Gill Sans"/>
                <a:cs typeface="Gill Sans"/>
                <a:sym typeface="Gill Sans"/>
              </a:defRPr>
            </a:lvl4pPr>
            <a:lvl5pPr marL="0" lvl="4" indent="0" algn="r">
              <a:spcBef>
                <a:spcPts val="0"/>
              </a:spcBef>
              <a:buNone/>
              <a:defRPr sz="600" b="0" i="0">
                <a:solidFill>
                  <a:srgbClr val="6C6463"/>
                </a:solidFill>
                <a:latin typeface="Gill Sans"/>
                <a:ea typeface="Gill Sans"/>
                <a:cs typeface="Gill Sans"/>
                <a:sym typeface="Gill Sans"/>
              </a:defRPr>
            </a:lvl5pPr>
            <a:lvl6pPr marL="0" lvl="5" indent="0" algn="r">
              <a:spcBef>
                <a:spcPts val="0"/>
              </a:spcBef>
              <a:buNone/>
              <a:defRPr sz="600" b="0" i="0">
                <a:solidFill>
                  <a:srgbClr val="6C6463"/>
                </a:solidFill>
                <a:latin typeface="Gill Sans"/>
                <a:ea typeface="Gill Sans"/>
                <a:cs typeface="Gill Sans"/>
                <a:sym typeface="Gill Sans"/>
              </a:defRPr>
            </a:lvl6pPr>
            <a:lvl7pPr marL="0" lvl="6" indent="0" algn="r">
              <a:spcBef>
                <a:spcPts val="0"/>
              </a:spcBef>
              <a:buNone/>
              <a:defRPr sz="600" b="0" i="0">
                <a:solidFill>
                  <a:srgbClr val="6C6463"/>
                </a:solidFill>
                <a:latin typeface="Gill Sans"/>
                <a:ea typeface="Gill Sans"/>
                <a:cs typeface="Gill Sans"/>
                <a:sym typeface="Gill Sans"/>
              </a:defRPr>
            </a:lvl7pPr>
            <a:lvl8pPr marL="0" lvl="7" indent="0" algn="r">
              <a:spcBef>
                <a:spcPts val="0"/>
              </a:spcBef>
              <a:buNone/>
              <a:defRPr sz="600" b="0" i="0">
                <a:solidFill>
                  <a:srgbClr val="6C6463"/>
                </a:solidFill>
                <a:latin typeface="Gill Sans"/>
                <a:ea typeface="Gill Sans"/>
                <a:cs typeface="Gill Sans"/>
                <a:sym typeface="Gill Sans"/>
              </a:defRPr>
            </a:lvl8pPr>
            <a:lvl9pPr marL="0" lvl="8" indent="0" algn="r">
              <a:spcBef>
                <a:spcPts val="0"/>
              </a:spcBef>
              <a:buNone/>
              <a:defRPr sz="600" b="0" i="0">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29" name="Google Shape;129;p75"/>
          <p:cNvSpPr txBox="1">
            <a:spLocks noGrp="1"/>
          </p:cNvSpPr>
          <p:nvPr>
            <p:ph type="body" idx="3"/>
          </p:nvPr>
        </p:nvSpPr>
        <p:spPr>
          <a:xfrm>
            <a:off x="3314548" y="1296987"/>
            <a:ext cx="2514904" cy="3200400"/>
          </a:xfrm>
          <a:prstGeom prst="rect">
            <a:avLst/>
          </a:prstGeom>
          <a:noFill/>
          <a:ln>
            <a:noFill/>
          </a:ln>
        </p:spPr>
        <p:txBody>
          <a:bodyPr spcFirstLastPara="1" wrap="square" lIns="91425" tIns="45700" rIns="91425" bIns="45700" anchor="t" anchorCtr="0">
            <a:normAutofit/>
          </a:bodyPr>
          <a:lstStyle>
            <a:lvl1pPr marL="457200" lvl="0" indent="-330200" algn="l">
              <a:spcBef>
                <a:spcPts val="0"/>
              </a:spcBef>
              <a:spcAft>
                <a:spcPts val="0"/>
              </a:spcAft>
              <a:buClr>
                <a:srgbClr val="6C6463"/>
              </a:buClr>
              <a:buSzPts val="1600"/>
              <a:buChar char="•"/>
              <a:defRPr sz="1600">
                <a:solidFill>
                  <a:srgbClr val="6C6463"/>
                </a:solidFill>
              </a:defRPr>
            </a:lvl1pPr>
            <a:lvl2pPr marL="914400" lvl="1" indent="-330200" algn="l">
              <a:spcBef>
                <a:spcPts val="800"/>
              </a:spcBef>
              <a:spcAft>
                <a:spcPts val="0"/>
              </a:spcAft>
              <a:buClr>
                <a:srgbClr val="6C6463"/>
              </a:buClr>
              <a:buSzPts val="1600"/>
              <a:buChar char="–"/>
              <a:defRPr sz="1600">
                <a:solidFill>
                  <a:srgbClr val="6C6463"/>
                </a:solidFill>
              </a:defRPr>
            </a:lvl2pPr>
            <a:lvl3pPr marL="1371600" lvl="2" indent="-330200" algn="l">
              <a:spcBef>
                <a:spcPts val="800"/>
              </a:spcBef>
              <a:spcAft>
                <a:spcPts val="0"/>
              </a:spcAft>
              <a:buClr>
                <a:srgbClr val="6C6463"/>
              </a:buClr>
              <a:buSzPts val="1600"/>
              <a:buChar char="•"/>
              <a:defRPr sz="1600">
                <a:solidFill>
                  <a:srgbClr val="6C6463"/>
                </a:solidFill>
              </a:defRPr>
            </a:lvl3pPr>
            <a:lvl4pPr marL="1828800" lvl="3" indent="-317500" algn="l">
              <a:spcBef>
                <a:spcPts val="280"/>
              </a:spcBef>
              <a:spcAft>
                <a:spcPts val="0"/>
              </a:spcAft>
              <a:buClr>
                <a:srgbClr val="6C6463"/>
              </a:buClr>
              <a:buSzPts val="1400"/>
              <a:buChar char="–"/>
              <a:defRPr sz="1400">
                <a:solidFill>
                  <a:srgbClr val="6C6463"/>
                </a:solidFill>
              </a:defRPr>
            </a:lvl4pPr>
            <a:lvl5pPr marL="2286000" lvl="4" indent="-330200" algn="l">
              <a:spcBef>
                <a:spcPts val="320"/>
              </a:spcBef>
              <a:spcAft>
                <a:spcPts val="0"/>
              </a:spcAft>
              <a:buClr>
                <a:srgbClr val="FFFFFF"/>
              </a:buClr>
              <a:buSzPts val="1600"/>
              <a:buChar char="»"/>
              <a:defRPr sz="1600">
                <a:solidFill>
                  <a:srgbClr val="FFFFFF"/>
                </a:solidFil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30" name="Google Shape;130;p75"/>
          <p:cNvSpPr txBox="1">
            <a:spLocks noGrp="1"/>
          </p:cNvSpPr>
          <p:nvPr>
            <p:ph type="title"/>
          </p:nvPr>
        </p:nvSpPr>
        <p:spPr>
          <a:xfrm>
            <a:off x="686104" y="679217"/>
            <a:ext cx="7772400" cy="465370"/>
          </a:xfrm>
          <a:prstGeom prst="rect">
            <a:avLst/>
          </a:prstGeom>
          <a:noFill/>
          <a:ln>
            <a:noFill/>
          </a:ln>
        </p:spPr>
        <p:txBody>
          <a:bodyPr spcFirstLastPara="1" wrap="square" lIns="91425" tIns="45700" rIns="91425" bIns="45700" anchor="b" anchorCtr="0">
            <a:spAutoFit/>
          </a:bodyPr>
          <a:lstStyle>
            <a:lvl1pPr lvl="0" algn="l">
              <a:spcBef>
                <a:spcPts val="0"/>
              </a:spcBef>
              <a:spcAft>
                <a:spcPts val="0"/>
              </a:spcAft>
              <a:buClr>
                <a:srgbClr val="BA0C2F"/>
              </a:buClr>
              <a:buSzPts val="2400"/>
              <a:buFont typeface="Gill Sans"/>
              <a:buNone/>
              <a:defRPr>
                <a:solidFill>
                  <a:srgbClr val="BA0C2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328782603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1_Red/Gray 1 Content + Bottom Photo">
  <p:cSld name="1_Red/Gray 1 Content + Bottom Photo">
    <p:bg>
      <p:bgPr>
        <a:solidFill>
          <a:schemeClr val="lt1"/>
        </a:solidFill>
        <a:effectLst/>
      </p:bgPr>
    </p:bg>
    <p:spTree>
      <p:nvGrpSpPr>
        <p:cNvPr id="1" name="Shape 131"/>
        <p:cNvGrpSpPr/>
        <p:nvPr/>
      </p:nvGrpSpPr>
      <p:grpSpPr>
        <a:xfrm>
          <a:off x="0" y="0"/>
          <a:ext cx="0" cy="0"/>
          <a:chOff x="0" y="0"/>
          <a:chExt cx="0" cy="0"/>
        </a:xfrm>
      </p:grpSpPr>
      <p:sp>
        <p:nvSpPr>
          <p:cNvPr id="132" name="Google Shape;132;p76"/>
          <p:cNvSpPr>
            <a:spLocks noGrp="1"/>
          </p:cNvSpPr>
          <p:nvPr>
            <p:ph type="pic" idx="2"/>
          </p:nvPr>
        </p:nvSpPr>
        <p:spPr>
          <a:xfrm>
            <a:off x="152400" y="2592387"/>
            <a:ext cx="8839200" cy="2440594"/>
          </a:xfrm>
          <a:prstGeom prst="rect">
            <a:avLst/>
          </a:prstGeom>
          <a:solidFill>
            <a:srgbClr val="E7E7E5"/>
          </a:solidFill>
          <a:ln>
            <a:noFill/>
          </a:ln>
        </p:spPr>
      </p:sp>
      <p:sp>
        <p:nvSpPr>
          <p:cNvPr id="133" name="Google Shape;133;p76"/>
          <p:cNvSpPr txBox="1">
            <a:spLocks noGrp="1"/>
          </p:cNvSpPr>
          <p:nvPr>
            <p:ph type="body" idx="1"/>
          </p:nvPr>
        </p:nvSpPr>
        <p:spPr>
          <a:xfrm>
            <a:off x="685800" y="1296987"/>
            <a:ext cx="7772400" cy="1143000"/>
          </a:xfrm>
          <a:prstGeom prst="rect">
            <a:avLst/>
          </a:prstGeom>
          <a:noFill/>
          <a:ln>
            <a:noFill/>
          </a:ln>
        </p:spPr>
        <p:txBody>
          <a:bodyPr spcFirstLastPara="1" wrap="square" lIns="91425" tIns="45700" rIns="91425" bIns="45700" anchor="t" anchorCtr="0">
            <a:normAutofit/>
          </a:bodyPr>
          <a:lstStyle>
            <a:lvl1pPr marL="457200" lvl="0" indent="-330200" algn="l">
              <a:spcBef>
                <a:spcPts val="0"/>
              </a:spcBef>
              <a:spcAft>
                <a:spcPts val="0"/>
              </a:spcAft>
              <a:buClr>
                <a:srgbClr val="6C6463"/>
              </a:buClr>
              <a:buSzPts val="1600"/>
              <a:buChar char="•"/>
              <a:defRPr>
                <a:solidFill>
                  <a:srgbClr val="6C6463"/>
                </a:solidFill>
              </a:defRPr>
            </a:lvl1pPr>
            <a:lvl2pPr marL="914400" lvl="1" indent="-330200" algn="l">
              <a:spcBef>
                <a:spcPts val="800"/>
              </a:spcBef>
              <a:spcAft>
                <a:spcPts val="0"/>
              </a:spcAft>
              <a:buClr>
                <a:srgbClr val="6C6463"/>
              </a:buClr>
              <a:buSzPts val="1600"/>
              <a:buChar char="–"/>
              <a:defRPr>
                <a:solidFill>
                  <a:srgbClr val="6C6463"/>
                </a:solidFill>
              </a:defRPr>
            </a:lvl2pPr>
            <a:lvl3pPr marL="1371600" lvl="2" indent="-342900" algn="l">
              <a:spcBef>
                <a:spcPts val="800"/>
              </a:spcBef>
              <a:spcAft>
                <a:spcPts val="0"/>
              </a:spcAft>
              <a:buClr>
                <a:srgbClr val="6C6463"/>
              </a:buClr>
              <a:buSzPts val="1800"/>
              <a:buChar char="•"/>
              <a:defRPr>
                <a:solidFill>
                  <a:srgbClr val="6C6463"/>
                </a:solidFill>
              </a:defRPr>
            </a:lvl3pPr>
            <a:lvl4pPr marL="1828800" lvl="3" indent="-330200" algn="l">
              <a:spcBef>
                <a:spcPts val="320"/>
              </a:spcBef>
              <a:spcAft>
                <a:spcPts val="0"/>
              </a:spcAft>
              <a:buClr>
                <a:srgbClr val="6C6463"/>
              </a:buClr>
              <a:buSzPts val="1600"/>
              <a:buChar char="–"/>
              <a:defRPr>
                <a:solidFill>
                  <a:srgbClr val="6C6463"/>
                </a:solidFill>
              </a:defRPr>
            </a:lvl4pPr>
            <a:lvl5pPr marL="2286000" lvl="4" indent="-317500" algn="l">
              <a:spcBef>
                <a:spcPts val="280"/>
              </a:spcBef>
              <a:spcAft>
                <a:spcPts val="0"/>
              </a:spcAft>
              <a:buClr>
                <a:srgbClr val="FFFFFF"/>
              </a:buClr>
              <a:buSzPts val="1400"/>
              <a:buChar char="»"/>
              <a:defRPr>
                <a:solidFill>
                  <a:srgbClr val="FFFFFF"/>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34" name="Google Shape;134;p76"/>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sz="600" b="0" i="0">
                <a:solidFill>
                  <a:srgbClr val="FFFFFF"/>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 name="Google Shape;135;p76"/>
          <p:cNvSpPr txBox="1">
            <a:spLocks noGrp="1"/>
          </p:cNvSpPr>
          <p:nvPr>
            <p:ph type="ftr" idx="11"/>
          </p:nvPr>
        </p:nvSpPr>
        <p:spPr>
          <a:xfrm>
            <a:off x="3124200" y="4844639"/>
            <a:ext cx="2895600" cy="186148"/>
          </a:xfrm>
          <a:prstGeom prst="rect">
            <a:avLst/>
          </a:prstGeom>
          <a:noFill/>
          <a:ln>
            <a:noFill/>
          </a:ln>
        </p:spPr>
        <p:txBody>
          <a:bodyPr spcFirstLastPara="1" wrap="square" lIns="91425" tIns="45700" rIns="91425" bIns="45700" anchor="ctr" anchorCtr="0">
            <a:spAutoFit/>
          </a:bodyPr>
          <a:lstStyle>
            <a:lvl1pPr lvl="0" algn="ctr">
              <a:spcBef>
                <a:spcPts val="0"/>
              </a:spcBef>
              <a:spcAft>
                <a:spcPts val="0"/>
              </a:spcAft>
              <a:buSzPts val="1400"/>
              <a:buNone/>
              <a:defRPr sz="600" b="0" i="0">
                <a:solidFill>
                  <a:srgbClr val="FFFFFF"/>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6" name="Google Shape;136;p76"/>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lvl="0" indent="0" algn="r">
              <a:spcBef>
                <a:spcPts val="0"/>
              </a:spcBef>
              <a:buNone/>
              <a:defRPr sz="600" b="0" i="0">
                <a:solidFill>
                  <a:srgbClr val="FFFFFF"/>
                </a:solidFill>
                <a:latin typeface="Gill Sans"/>
                <a:ea typeface="Gill Sans"/>
                <a:cs typeface="Gill Sans"/>
                <a:sym typeface="Gill Sans"/>
              </a:defRPr>
            </a:lvl1pPr>
            <a:lvl2pPr marL="0" lvl="1" indent="0" algn="r">
              <a:spcBef>
                <a:spcPts val="0"/>
              </a:spcBef>
              <a:buNone/>
              <a:defRPr sz="600" b="0" i="0">
                <a:solidFill>
                  <a:srgbClr val="FFFFFF"/>
                </a:solidFill>
                <a:latin typeface="Gill Sans"/>
                <a:ea typeface="Gill Sans"/>
                <a:cs typeface="Gill Sans"/>
                <a:sym typeface="Gill Sans"/>
              </a:defRPr>
            </a:lvl2pPr>
            <a:lvl3pPr marL="0" lvl="2" indent="0" algn="r">
              <a:spcBef>
                <a:spcPts val="0"/>
              </a:spcBef>
              <a:buNone/>
              <a:defRPr sz="600" b="0" i="0">
                <a:solidFill>
                  <a:srgbClr val="FFFFFF"/>
                </a:solidFill>
                <a:latin typeface="Gill Sans"/>
                <a:ea typeface="Gill Sans"/>
                <a:cs typeface="Gill Sans"/>
                <a:sym typeface="Gill Sans"/>
              </a:defRPr>
            </a:lvl3pPr>
            <a:lvl4pPr marL="0" lvl="3" indent="0" algn="r">
              <a:spcBef>
                <a:spcPts val="0"/>
              </a:spcBef>
              <a:buNone/>
              <a:defRPr sz="600" b="0" i="0">
                <a:solidFill>
                  <a:srgbClr val="FFFFFF"/>
                </a:solidFill>
                <a:latin typeface="Gill Sans"/>
                <a:ea typeface="Gill Sans"/>
                <a:cs typeface="Gill Sans"/>
                <a:sym typeface="Gill Sans"/>
              </a:defRPr>
            </a:lvl4pPr>
            <a:lvl5pPr marL="0" lvl="4" indent="0" algn="r">
              <a:spcBef>
                <a:spcPts val="0"/>
              </a:spcBef>
              <a:buNone/>
              <a:defRPr sz="600" b="0" i="0">
                <a:solidFill>
                  <a:srgbClr val="FFFFFF"/>
                </a:solidFill>
                <a:latin typeface="Gill Sans"/>
                <a:ea typeface="Gill Sans"/>
                <a:cs typeface="Gill Sans"/>
                <a:sym typeface="Gill Sans"/>
              </a:defRPr>
            </a:lvl5pPr>
            <a:lvl6pPr marL="0" lvl="5" indent="0" algn="r">
              <a:spcBef>
                <a:spcPts val="0"/>
              </a:spcBef>
              <a:buNone/>
              <a:defRPr sz="600" b="0" i="0">
                <a:solidFill>
                  <a:srgbClr val="FFFFFF"/>
                </a:solidFill>
                <a:latin typeface="Gill Sans"/>
                <a:ea typeface="Gill Sans"/>
                <a:cs typeface="Gill Sans"/>
                <a:sym typeface="Gill Sans"/>
              </a:defRPr>
            </a:lvl6pPr>
            <a:lvl7pPr marL="0" lvl="6" indent="0" algn="r">
              <a:spcBef>
                <a:spcPts val="0"/>
              </a:spcBef>
              <a:buNone/>
              <a:defRPr sz="600" b="0" i="0">
                <a:solidFill>
                  <a:srgbClr val="FFFFFF"/>
                </a:solidFill>
                <a:latin typeface="Gill Sans"/>
                <a:ea typeface="Gill Sans"/>
                <a:cs typeface="Gill Sans"/>
                <a:sym typeface="Gill Sans"/>
              </a:defRPr>
            </a:lvl7pPr>
            <a:lvl8pPr marL="0" lvl="7" indent="0" algn="r">
              <a:spcBef>
                <a:spcPts val="0"/>
              </a:spcBef>
              <a:buNone/>
              <a:defRPr sz="600" b="0" i="0">
                <a:solidFill>
                  <a:srgbClr val="FFFFFF"/>
                </a:solidFill>
                <a:latin typeface="Gill Sans"/>
                <a:ea typeface="Gill Sans"/>
                <a:cs typeface="Gill Sans"/>
                <a:sym typeface="Gill Sans"/>
              </a:defRPr>
            </a:lvl8pPr>
            <a:lvl9pPr marL="0" lvl="8" indent="0" algn="r">
              <a:spcBef>
                <a:spcPts val="0"/>
              </a:spcBef>
              <a:buNone/>
              <a:defRPr sz="600" b="0" i="0">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37" name="Google Shape;137;p76"/>
          <p:cNvSpPr txBox="1">
            <a:spLocks noGrp="1"/>
          </p:cNvSpPr>
          <p:nvPr>
            <p:ph type="body" idx="3"/>
          </p:nvPr>
        </p:nvSpPr>
        <p:spPr>
          <a:xfrm rot="-5400000">
            <a:off x="7862313" y="3537008"/>
            <a:ext cx="2073910" cy="184666"/>
          </a:xfrm>
          <a:prstGeom prst="rect">
            <a:avLst/>
          </a:prstGeom>
          <a:noFill/>
          <a:ln>
            <a:noFill/>
          </a:ln>
        </p:spPr>
        <p:txBody>
          <a:bodyPr spcFirstLastPara="1" wrap="square" lIns="91425" tIns="45700" rIns="91425" bIns="45700" anchor="t" anchorCtr="0">
            <a:spAutoFit/>
          </a:bodyPr>
          <a:lstStyle>
            <a:lvl1pPr marL="457200" lvl="0" indent="-228600" algn="r">
              <a:spcBef>
                <a:spcPts val="0"/>
              </a:spcBef>
              <a:spcAft>
                <a:spcPts val="0"/>
              </a:spcAft>
              <a:buClr>
                <a:srgbClr val="FFFFFF"/>
              </a:buClr>
              <a:buSzPts val="600"/>
              <a:buNone/>
              <a:defRPr sz="600">
                <a:solidFill>
                  <a:srgbClr val="FFFFFF"/>
                </a:solidFill>
              </a:defRPr>
            </a:lvl1pPr>
            <a:lvl2pPr marL="914400" lvl="1" indent="-228600" algn="l">
              <a:spcBef>
                <a:spcPts val="800"/>
              </a:spcBef>
              <a:spcAft>
                <a:spcPts val="0"/>
              </a:spcAft>
              <a:buClr>
                <a:schemeClr val="lt1"/>
              </a:buClr>
              <a:buSzPts val="1800"/>
              <a:buNone/>
              <a:defRPr sz="1800">
                <a:solidFill>
                  <a:schemeClr val="lt1"/>
                </a:solidFill>
              </a:defRPr>
            </a:lvl2pPr>
            <a:lvl3pPr marL="1371600" lvl="2" indent="-228600" algn="l">
              <a:spcBef>
                <a:spcPts val="800"/>
              </a:spcBef>
              <a:spcAft>
                <a:spcPts val="0"/>
              </a:spcAft>
              <a:buClr>
                <a:schemeClr val="lt1"/>
              </a:buClr>
              <a:buSzPts val="1600"/>
              <a:buNone/>
              <a:defRPr sz="1600">
                <a:solidFill>
                  <a:schemeClr val="lt1"/>
                </a:solidFill>
              </a:defRPr>
            </a:lvl3pPr>
            <a:lvl4pPr marL="1828800" lvl="3" indent="-228600" algn="l">
              <a:spcBef>
                <a:spcPts val="280"/>
              </a:spcBef>
              <a:spcAft>
                <a:spcPts val="0"/>
              </a:spcAft>
              <a:buClr>
                <a:schemeClr val="lt1"/>
              </a:buClr>
              <a:buSzPts val="1400"/>
              <a:buNone/>
              <a:defRPr sz="1400">
                <a:solidFill>
                  <a:schemeClr val="lt1"/>
                </a:solidFill>
              </a:defRPr>
            </a:lvl4pPr>
            <a:lvl5pPr marL="2286000" lvl="4" indent="-228600" algn="l">
              <a:spcBef>
                <a:spcPts val="240"/>
              </a:spcBef>
              <a:spcAft>
                <a:spcPts val="0"/>
              </a:spcAft>
              <a:buClr>
                <a:schemeClr val="lt1"/>
              </a:buClr>
              <a:buSzPts val="1200"/>
              <a:buNone/>
              <a:defRPr sz="1200">
                <a:solidFill>
                  <a:schemeClr val="lt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38" name="Google Shape;138;p76"/>
          <p:cNvSpPr txBox="1">
            <a:spLocks noGrp="1"/>
          </p:cNvSpPr>
          <p:nvPr>
            <p:ph type="title"/>
          </p:nvPr>
        </p:nvSpPr>
        <p:spPr>
          <a:xfrm>
            <a:off x="686104" y="679217"/>
            <a:ext cx="7772400" cy="465370"/>
          </a:xfrm>
          <a:prstGeom prst="rect">
            <a:avLst/>
          </a:prstGeom>
          <a:noFill/>
          <a:ln>
            <a:noFill/>
          </a:ln>
        </p:spPr>
        <p:txBody>
          <a:bodyPr spcFirstLastPara="1" wrap="square" lIns="91425" tIns="45700" rIns="91425" bIns="45700" anchor="b" anchorCtr="0">
            <a:spAutoFit/>
          </a:bodyPr>
          <a:lstStyle>
            <a:lvl1pPr lvl="0" algn="l">
              <a:spcBef>
                <a:spcPts val="0"/>
              </a:spcBef>
              <a:spcAft>
                <a:spcPts val="0"/>
              </a:spcAft>
              <a:buClr>
                <a:srgbClr val="BA0C2F"/>
              </a:buClr>
              <a:buSzPts val="2400"/>
              <a:buFont typeface="Gill Sans"/>
              <a:buNone/>
              <a:defRPr>
                <a:solidFill>
                  <a:srgbClr val="BA0C2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1237131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ed/Gray 2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7772400"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152400" y="4844639"/>
            <a:ext cx="2133600" cy="186148"/>
          </a:xfrm>
        </p:spPr>
        <p:txBody>
          <a:bodyPr/>
          <a:lstStyle>
            <a:lvl1pPr>
              <a:defRPr>
                <a:solidFill>
                  <a:srgbClr val="6C6463"/>
                </a:solidFill>
              </a:defRPr>
            </a:lvl1pPr>
          </a:lstStyle>
          <a:p>
            <a:fld id="{AB18E012-EC0C-1649-A039-CB178266D114}" type="datetime1">
              <a:rPr lang="en-US" smtClean="0"/>
              <a:t>10/22/2024</a:t>
            </a:fld>
            <a:endParaRPr lang="en-US"/>
          </a:p>
        </p:txBody>
      </p:sp>
      <p:sp>
        <p:nvSpPr>
          <p:cNvPr id="6" name="Footer Placeholder 5"/>
          <p:cNvSpPr>
            <a:spLocks noGrp="1"/>
          </p:cNvSpPr>
          <p:nvPr>
            <p:ph type="ftr" sz="quarter" idx="11"/>
          </p:nvPr>
        </p:nvSpPr>
        <p:spPr>
          <a:xfrm>
            <a:off x="3124200" y="4844639"/>
            <a:ext cx="2895600" cy="186148"/>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6858000" y="4844639"/>
            <a:ext cx="2133600" cy="186148"/>
          </a:xfrm>
        </p:spPr>
        <p:txBody>
          <a:bodyPr/>
          <a:lstStyle>
            <a:lvl1pPr>
              <a:defRPr>
                <a:solidFill>
                  <a:srgbClr val="6C6463"/>
                </a:solidFill>
              </a:defRPr>
            </a:lvl1pPr>
          </a:lstStyle>
          <a:p>
            <a:fld id="{42782948-4DBE-204D-AB9E-B65E067054AE}" type="slidenum">
              <a:rPr lang="en-US" smtClean="0"/>
              <a:pPr/>
              <a:t>‹#›</a:t>
            </a:fld>
            <a:endParaRPr lang="en-US"/>
          </a:p>
        </p:txBody>
      </p:sp>
      <p:sp>
        <p:nvSpPr>
          <p:cNvPr id="10" name="Title 1"/>
          <p:cNvSpPr>
            <a:spLocks noGrp="1"/>
          </p:cNvSpPr>
          <p:nvPr>
            <p:ph type="title" hasCustomPrompt="1"/>
          </p:nvPr>
        </p:nvSpPr>
        <p:spPr>
          <a:xfrm>
            <a:off x="686104" y="679217"/>
            <a:ext cx="7772400" cy="465370"/>
          </a:xfrm>
        </p:spPr>
        <p:txBody>
          <a:bodyPr anchor="b" anchorCtr="0">
            <a:spAutoFit/>
          </a:bodyPr>
          <a:lstStyle>
            <a:lvl1pPr>
              <a:defRPr>
                <a:solidFill>
                  <a:srgbClr val="BA0C2F"/>
                </a:solidFill>
              </a:defRPr>
            </a:lvl1pPr>
          </a:lstStyle>
          <a:p>
            <a:r>
              <a:rPr lang="en-US"/>
              <a:t>CLICK TO EDIT MASTER TITLE STYLE</a:t>
            </a:r>
          </a:p>
        </p:txBody>
      </p:sp>
    </p:spTree>
    <p:extLst>
      <p:ext uri="{BB962C8B-B14F-4D97-AF65-F5344CB8AC3E}">
        <p14:creationId xmlns:p14="http://schemas.microsoft.com/office/powerpoint/2010/main" val="98604256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1_Red/Gray 1 Content + Right Photo">
  <p:cSld name="1_Red/Gray 1 Content + Right Photo">
    <p:bg>
      <p:bgPr>
        <a:solidFill>
          <a:schemeClr val="lt1"/>
        </a:solidFill>
        <a:effectLst/>
      </p:bgPr>
    </p:bg>
    <p:spTree>
      <p:nvGrpSpPr>
        <p:cNvPr id="1" name="Shape 139"/>
        <p:cNvGrpSpPr/>
        <p:nvPr/>
      </p:nvGrpSpPr>
      <p:grpSpPr>
        <a:xfrm>
          <a:off x="0" y="0"/>
          <a:ext cx="0" cy="0"/>
          <a:chOff x="0" y="0"/>
          <a:chExt cx="0" cy="0"/>
        </a:xfrm>
      </p:grpSpPr>
      <p:sp>
        <p:nvSpPr>
          <p:cNvPr id="140" name="Google Shape;140;p77"/>
          <p:cNvSpPr>
            <a:spLocks noGrp="1"/>
          </p:cNvSpPr>
          <p:nvPr>
            <p:ph type="pic" idx="2"/>
          </p:nvPr>
        </p:nvSpPr>
        <p:spPr>
          <a:xfrm>
            <a:off x="4572000" y="153988"/>
            <a:ext cx="4419600" cy="4876800"/>
          </a:xfrm>
          <a:prstGeom prst="rect">
            <a:avLst/>
          </a:prstGeom>
          <a:solidFill>
            <a:srgbClr val="E7E7E5"/>
          </a:solidFill>
          <a:ln>
            <a:noFill/>
          </a:ln>
        </p:spPr>
      </p:sp>
      <p:sp>
        <p:nvSpPr>
          <p:cNvPr id="141" name="Google Shape;141;p77"/>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sz="600" b="0" i="0">
                <a:solidFill>
                  <a:srgbClr val="6C6463"/>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2" name="Google Shape;142;p77"/>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lvl="0" indent="0" algn="r">
              <a:spcBef>
                <a:spcPts val="0"/>
              </a:spcBef>
              <a:buNone/>
              <a:defRPr sz="600" b="0" i="0">
                <a:solidFill>
                  <a:srgbClr val="FFFFFF"/>
                </a:solidFill>
                <a:latin typeface="Gill Sans"/>
                <a:ea typeface="Gill Sans"/>
                <a:cs typeface="Gill Sans"/>
                <a:sym typeface="Gill Sans"/>
              </a:defRPr>
            </a:lvl1pPr>
            <a:lvl2pPr marL="0" lvl="1" indent="0" algn="r">
              <a:spcBef>
                <a:spcPts val="0"/>
              </a:spcBef>
              <a:buNone/>
              <a:defRPr sz="600" b="0" i="0">
                <a:solidFill>
                  <a:srgbClr val="FFFFFF"/>
                </a:solidFill>
                <a:latin typeface="Gill Sans"/>
                <a:ea typeface="Gill Sans"/>
                <a:cs typeface="Gill Sans"/>
                <a:sym typeface="Gill Sans"/>
              </a:defRPr>
            </a:lvl2pPr>
            <a:lvl3pPr marL="0" lvl="2" indent="0" algn="r">
              <a:spcBef>
                <a:spcPts val="0"/>
              </a:spcBef>
              <a:buNone/>
              <a:defRPr sz="600" b="0" i="0">
                <a:solidFill>
                  <a:srgbClr val="FFFFFF"/>
                </a:solidFill>
                <a:latin typeface="Gill Sans"/>
                <a:ea typeface="Gill Sans"/>
                <a:cs typeface="Gill Sans"/>
                <a:sym typeface="Gill Sans"/>
              </a:defRPr>
            </a:lvl3pPr>
            <a:lvl4pPr marL="0" lvl="3" indent="0" algn="r">
              <a:spcBef>
                <a:spcPts val="0"/>
              </a:spcBef>
              <a:buNone/>
              <a:defRPr sz="600" b="0" i="0">
                <a:solidFill>
                  <a:srgbClr val="FFFFFF"/>
                </a:solidFill>
                <a:latin typeface="Gill Sans"/>
                <a:ea typeface="Gill Sans"/>
                <a:cs typeface="Gill Sans"/>
                <a:sym typeface="Gill Sans"/>
              </a:defRPr>
            </a:lvl4pPr>
            <a:lvl5pPr marL="0" lvl="4" indent="0" algn="r">
              <a:spcBef>
                <a:spcPts val="0"/>
              </a:spcBef>
              <a:buNone/>
              <a:defRPr sz="600" b="0" i="0">
                <a:solidFill>
                  <a:srgbClr val="FFFFFF"/>
                </a:solidFill>
                <a:latin typeface="Gill Sans"/>
                <a:ea typeface="Gill Sans"/>
                <a:cs typeface="Gill Sans"/>
                <a:sym typeface="Gill Sans"/>
              </a:defRPr>
            </a:lvl5pPr>
            <a:lvl6pPr marL="0" lvl="5" indent="0" algn="r">
              <a:spcBef>
                <a:spcPts val="0"/>
              </a:spcBef>
              <a:buNone/>
              <a:defRPr sz="600" b="0" i="0">
                <a:solidFill>
                  <a:srgbClr val="FFFFFF"/>
                </a:solidFill>
                <a:latin typeface="Gill Sans"/>
                <a:ea typeface="Gill Sans"/>
                <a:cs typeface="Gill Sans"/>
                <a:sym typeface="Gill Sans"/>
              </a:defRPr>
            </a:lvl6pPr>
            <a:lvl7pPr marL="0" lvl="6" indent="0" algn="r">
              <a:spcBef>
                <a:spcPts val="0"/>
              </a:spcBef>
              <a:buNone/>
              <a:defRPr sz="600" b="0" i="0">
                <a:solidFill>
                  <a:srgbClr val="FFFFFF"/>
                </a:solidFill>
                <a:latin typeface="Gill Sans"/>
                <a:ea typeface="Gill Sans"/>
                <a:cs typeface="Gill Sans"/>
                <a:sym typeface="Gill Sans"/>
              </a:defRPr>
            </a:lvl7pPr>
            <a:lvl8pPr marL="0" lvl="7" indent="0" algn="r">
              <a:spcBef>
                <a:spcPts val="0"/>
              </a:spcBef>
              <a:buNone/>
              <a:defRPr sz="600" b="0" i="0">
                <a:solidFill>
                  <a:srgbClr val="FFFFFF"/>
                </a:solidFill>
                <a:latin typeface="Gill Sans"/>
                <a:ea typeface="Gill Sans"/>
                <a:cs typeface="Gill Sans"/>
                <a:sym typeface="Gill Sans"/>
              </a:defRPr>
            </a:lvl8pPr>
            <a:lvl9pPr marL="0" lvl="8" indent="0" algn="r">
              <a:spcBef>
                <a:spcPts val="0"/>
              </a:spcBef>
              <a:buNone/>
              <a:defRPr sz="600" b="0" i="0">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43" name="Google Shape;143;p77"/>
          <p:cNvSpPr txBox="1">
            <a:spLocks noGrp="1"/>
          </p:cNvSpPr>
          <p:nvPr>
            <p:ph type="body" idx="1"/>
          </p:nvPr>
        </p:nvSpPr>
        <p:spPr>
          <a:xfrm>
            <a:off x="685800" y="1677987"/>
            <a:ext cx="3657600" cy="2819400"/>
          </a:xfrm>
          <a:prstGeom prst="rect">
            <a:avLst/>
          </a:prstGeom>
          <a:noFill/>
          <a:ln>
            <a:noFill/>
          </a:ln>
        </p:spPr>
        <p:txBody>
          <a:bodyPr spcFirstLastPara="1" wrap="square" lIns="91425" tIns="45700" rIns="91425" bIns="45700" anchor="t" anchorCtr="0">
            <a:normAutofit/>
          </a:bodyPr>
          <a:lstStyle>
            <a:lvl1pPr marL="457200" lvl="0" indent="-330200" algn="l">
              <a:spcBef>
                <a:spcPts val="0"/>
              </a:spcBef>
              <a:spcAft>
                <a:spcPts val="0"/>
              </a:spcAft>
              <a:buClr>
                <a:srgbClr val="6C6463"/>
              </a:buClr>
              <a:buSzPts val="1600"/>
              <a:buChar char="•"/>
              <a:defRPr sz="1600">
                <a:solidFill>
                  <a:srgbClr val="6C6463"/>
                </a:solidFill>
              </a:defRPr>
            </a:lvl1pPr>
            <a:lvl2pPr marL="914400" lvl="1" indent="-330200" algn="l">
              <a:spcBef>
                <a:spcPts val="800"/>
              </a:spcBef>
              <a:spcAft>
                <a:spcPts val="0"/>
              </a:spcAft>
              <a:buClr>
                <a:srgbClr val="6C6463"/>
              </a:buClr>
              <a:buSzPts val="1600"/>
              <a:buChar char="–"/>
              <a:defRPr sz="1600">
                <a:solidFill>
                  <a:srgbClr val="6C6463"/>
                </a:solidFill>
              </a:defRPr>
            </a:lvl2pPr>
            <a:lvl3pPr marL="1371600" lvl="2" indent="-330200" algn="l">
              <a:spcBef>
                <a:spcPts val="800"/>
              </a:spcBef>
              <a:spcAft>
                <a:spcPts val="0"/>
              </a:spcAft>
              <a:buClr>
                <a:srgbClr val="6C6463"/>
              </a:buClr>
              <a:buSzPts val="1600"/>
              <a:buChar char="•"/>
              <a:defRPr sz="1600">
                <a:solidFill>
                  <a:srgbClr val="6C6463"/>
                </a:solidFill>
              </a:defRPr>
            </a:lvl3pPr>
            <a:lvl4pPr marL="1828800" lvl="3" indent="-317500" algn="l">
              <a:spcBef>
                <a:spcPts val="280"/>
              </a:spcBef>
              <a:spcAft>
                <a:spcPts val="0"/>
              </a:spcAft>
              <a:buClr>
                <a:srgbClr val="6C6463"/>
              </a:buClr>
              <a:buSzPts val="1400"/>
              <a:buChar char="–"/>
              <a:defRPr sz="1400">
                <a:solidFill>
                  <a:srgbClr val="6C6463"/>
                </a:solidFill>
              </a:defRPr>
            </a:lvl4pPr>
            <a:lvl5pPr marL="2286000" lvl="4" indent="-317500" algn="l">
              <a:spcBef>
                <a:spcPts val="280"/>
              </a:spcBef>
              <a:spcAft>
                <a:spcPts val="0"/>
              </a:spcAft>
              <a:buClr>
                <a:srgbClr val="FFFFFF"/>
              </a:buClr>
              <a:buSzPts val="1400"/>
              <a:buChar char="»"/>
              <a:defRPr>
                <a:solidFill>
                  <a:srgbClr val="FFFFFF"/>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44" name="Google Shape;144;p77"/>
          <p:cNvSpPr txBox="1">
            <a:spLocks noGrp="1"/>
          </p:cNvSpPr>
          <p:nvPr>
            <p:ph type="body" idx="3"/>
          </p:nvPr>
        </p:nvSpPr>
        <p:spPr>
          <a:xfrm rot="-5400000">
            <a:off x="7862312" y="1098609"/>
            <a:ext cx="2073910" cy="184666"/>
          </a:xfrm>
          <a:prstGeom prst="rect">
            <a:avLst/>
          </a:prstGeom>
          <a:noFill/>
          <a:ln>
            <a:noFill/>
          </a:ln>
        </p:spPr>
        <p:txBody>
          <a:bodyPr spcFirstLastPara="1" wrap="square" lIns="91425" tIns="45700" rIns="91425" bIns="45700" anchor="t" anchorCtr="0">
            <a:spAutoFit/>
          </a:bodyPr>
          <a:lstStyle>
            <a:lvl1pPr marL="457200" lvl="0" indent="-228600" algn="r">
              <a:spcBef>
                <a:spcPts val="0"/>
              </a:spcBef>
              <a:spcAft>
                <a:spcPts val="0"/>
              </a:spcAft>
              <a:buClr>
                <a:srgbClr val="FFFFFF"/>
              </a:buClr>
              <a:buSzPts val="600"/>
              <a:buNone/>
              <a:defRPr sz="600">
                <a:solidFill>
                  <a:srgbClr val="FFFFFF"/>
                </a:solidFill>
              </a:defRPr>
            </a:lvl1pPr>
            <a:lvl2pPr marL="914400" lvl="1" indent="-228600" algn="l">
              <a:spcBef>
                <a:spcPts val="800"/>
              </a:spcBef>
              <a:spcAft>
                <a:spcPts val="0"/>
              </a:spcAft>
              <a:buClr>
                <a:schemeClr val="lt1"/>
              </a:buClr>
              <a:buSzPts val="1800"/>
              <a:buNone/>
              <a:defRPr sz="1800">
                <a:solidFill>
                  <a:schemeClr val="lt1"/>
                </a:solidFill>
              </a:defRPr>
            </a:lvl2pPr>
            <a:lvl3pPr marL="1371600" lvl="2" indent="-228600" algn="l">
              <a:spcBef>
                <a:spcPts val="800"/>
              </a:spcBef>
              <a:spcAft>
                <a:spcPts val="0"/>
              </a:spcAft>
              <a:buClr>
                <a:schemeClr val="lt1"/>
              </a:buClr>
              <a:buSzPts val="1600"/>
              <a:buNone/>
              <a:defRPr sz="1600">
                <a:solidFill>
                  <a:schemeClr val="lt1"/>
                </a:solidFill>
              </a:defRPr>
            </a:lvl3pPr>
            <a:lvl4pPr marL="1828800" lvl="3" indent="-228600" algn="l">
              <a:spcBef>
                <a:spcPts val="280"/>
              </a:spcBef>
              <a:spcAft>
                <a:spcPts val="0"/>
              </a:spcAft>
              <a:buClr>
                <a:schemeClr val="lt1"/>
              </a:buClr>
              <a:buSzPts val="1400"/>
              <a:buNone/>
              <a:defRPr sz="1400">
                <a:solidFill>
                  <a:schemeClr val="lt1"/>
                </a:solidFill>
              </a:defRPr>
            </a:lvl4pPr>
            <a:lvl5pPr marL="2286000" lvl="4" indent="-228600" algn="l">
              <a:spcBef>
                <a:spcPts val="240"/>
              </a:spcBef>
              <a:spcAft>
                <a:spcPts val="0"/>
              </a:spcAft>
              <a:buClr>
                <a:schemeClr val="lt1"/>
              </a:buClr>
              <a:buSzPts val="1200"/>
              <a:buNone/>
              <a:defRPr sz="1200">
                <a:solidFill>
                  <a:schemeClr val="lt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45" name="Google Shape;145;p77"/>
          <p:cNvSpPr txBox="1">
            <a:spLocks noGrp="1"/>
          </p:cNvSpPr>
          <p:nvPr>
            <p:ph type="title"/>
          </p:nvPr>
        </p:nvSpPr>
        <p:spPr>
          <a:xfrm>
            <a:off x="685800" y="678715"/>
            <a:ext cx="3657600" cy="830997"/>
          </a:xfrm>
          <a:prstGeom prst="rect">
            <a:avLst/>
          </a:prstGeom>
          <a:noFill/>
          <a:ln>
            <a:noFill/>
          </a:ln>
        </p:spPr>
        <p:txBody>
          <a:bodyPr spcFirstLastPara="1" wrap="square" lIns="91425" tIns="45700" rIns="91425" bIns="45700" anchor="b" anchorCtr="0">
            <a:spAutoFit/>
          </a:bodyPr>
          <a:lstStyle>
            <a:lvl1pPr lvl="0" algn="l">
              <a:spcBef>
                <a:spcPts val="0"/>
              </a:spcBef>
              <a:spcAft>
                <a:spcPts val="0"/>
              </a:spcAft>
              <a:buClr>
                <a:srgbClr val="BA0C2F"/>
              </a:buClr>
              <a:buSzPts val="2400"/>
              <a:buFont typeface="Gill Sans"/>
              <a:buNone/>
              <a:defRPr>
                <a:solidFill>
                  <a:srgbClr val="BA0C2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387794072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1_Red/Gray Title Only">
  <p:cSld name="1_Red/Gray Title Only">
    <p:bg>
      <p:bgPr>
        <a:solidFill>
          <a:schemeClr val="lt1"/>
        </a:solidFill>
        <a:effectLst/>
      </p:bgPr>
    </p:bg>
    <p:spTree>
      <p:nvGrpSpPr>
        <p:cNvPr id="1" name="Shape 146"/>
        <p:cNvGrpSpPr/>
        <p:nvPr/>
      </p:nvGrpSpPr>
      <p:grpSpPr>
        <a:xfrm>
          <a:off x="0" y="0"/>
          <a:ext cx="0" cy="0"/>
          <a:chOff x="0" y="0"/>
          <a:chExt cx="0" cy="0"/>
        </a:xfrm>
      </p:grpSpPr>
      <p:sp>
        <p:nvSpPr>
          <p:cNvPr id="147" name="Google Shape;147;p78"/>
          <p:cNvSpPr>
            <a:spLocks noGrp="1"/>
          </p:cNvSpPr>
          <p:nvPr>
            <p:ph type="pic" idx="2"/>
          </p:nvPr>
        </p:nvSpPr>
        <p:spPr>
          <a:xfrm>
            <a:off x="152400" y="153987"/>
            <a:ext cx="4419600" cy="4876799"/>
          </a:xfrm>
          <a:prstGeom prst="rect">
            <a:avLst/>
          </a:prstGeom>
          <a:solidFill>
            <a:srgbClr val="E7E7E5"/>
          </a:solidFill>
          <a:ln>
            <a:noFill/>
          </a:ln>
        </p:spPr>
      </p:sp>
      <p:sp>
        <p:nvSpPr>
          <p:cNvPr id="148" name="Google Shape;148;p78"/>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sz="600" b="0" i="0">
                <a:solidFill>
                  <a:schemeClr val="lt1"/>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9" name="Google Shape;149;p78"/>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lvl="0" indent="0" algn="r">
              <a:spcBef>
                <a:spcPts val="0"/>
              </a:spcBef>
              <a:buNone/>
              <a:defRPr sz="600" b="0" i="0">
                <a:solidFill>
                  <a:srgbClr val="6C6463"/>
                </a:solidFill>
                <a:latin typeface="Gill Sans"/>
                <a:ea typeface="Gill Sans"/>
                <a:cs typeface="Gill Sans"/>
                <a:sym typeface="Gill Sans"/>
              </a:defRPr>
            </a:lvl1pPr>
            <a:lvl2pPr marL="0" lvl="1" indent="0" algn="r">
              <a:spcBef>
                <a:spcPts val="0"/>
              </a:spcBef>
              <a:buNone/>
              <a:defRPr sz="600" b="0" i="0">
                <a:solidFill>
                  <a:srgbClr val="6C6463"/>
                </a:solidFill>
                <a:latin typeface="Gill Sans"/>
                <a:ea typeface="Gill Sans"/>
                <a:cs typeface="Gill Sans"/>
                <a:sym typeface="Gill Sans"/>
              </a:defRPr>
            </a:lvl2pPr>
            <a:lvl3pPr marL="0" lvl="2" indent="0" algn="r">
              <a:spcBef>
                <a:spcPts val="0"/>
              </a:spcBef>
              <a:buNone/>
              <a:defRPr sz="600" b="0" i="0">
                <a:solidFill>
                  <a:srgbClr val="6C6463"/>
                </a:solidFill>
                <a:latin typeface="Gill Sans"/>
                <a:ea typeface="Gill Sans"/>
                <a:cs typeface="Gill Sans"/>
                <a:sym typeface="Gill Sans"/>
              </a:defRPr>
            </a:lvl3pPr>
            <a:lvl4pPr marL="0" lvl="3" indent="0" algn="r">
              <a:spcBef>
                <a:spcPts val="0"/>
              </a:spcBef>
              <a:buNone/>
              <a:defRPr sz="600" b="0" i="0">
                <a:solidFill>
                  <a:srgbClr val="6C6463"/>
                </a:solidFill>
                <a:latin typeface="Gill Sans"/>
                <a:ea typeface="Gill Sans"/>
                <a:cs typeface="Gill Sans"/>
                <a:sym typeface="Gill Sans"/>
              </a:defRPr>
            </a:lvl4pPr>
            <a:lvl5pPr marL="0" lvl="4" indent="0" algn="r">
              <a:spcBef>
                <a:spcPts val="0"/>
              </a:spcBef>
              <a:buNone/>
              <a:defRPr sz="600" b="0" i="0">
                <a:solidFill>
                  <a:srgbClr val="6C6463"/>
                </a:solidFill>
                <a:latin typeface="Gill Sans"/>
                <a:ea typeface="Gill Sans"/>
                <a:cs typeface="Gill Sans"/>
                <a:sym typeface="Gill Sans"/>
              </a:defRPr>
            </a:lvl5pPr>
            <a:lvl6pPr marL="0" lvl="5" indent="0" algn="r">
              <a:spcBef>
                <a:spcPts val="0"/>
              </a:spcBef>
              <a:buNone/>
              <a:defRPr sz="600" b="0" i="0">
                <a:solidFill>
                  <a:srgbClr val="6C6463"/>
                </a:solidFill>
                <a:latin typeface="Gill Sans"/>
                <a:ea typeface="Gill Sans"/>
                <a:cs typeface="Gill Sans"/>
                <a:sym typeface="Gill Sans"/>
              </a:defRPr>
            </a:lvl6pPr>
            <a:lvl7pPr marL="0" lvl="6" indent="0" algn="r">
              <a:spcBef>
                <a:spcPts val="0"/>
              </a:spcBef>
              <a:buNone/>
              <a:defRPr sz="600" b="0" i="0">
                <a:solidFill>
                  <a:srgbClr val="6C6463"/>
                </a:solidFill>
                <a:latin typeface="Gill Sans"/>
                <a:ea typeface="Gill Sans"/>
                <a:cs typeface="Gill Sans"/>
                <a:sym typeface="Gill Sans"/>
              </a:defRPr>
            </a:lvl7pPr>
            <a:lvl8pPr marL="0" lvl="7" indent="0" algn="r">
              <a:spcBef>
                <a:spcPts val="0"/>
              </a:spcBef>
              <a:buNone/>
              <a:defRPr sz="600" b="0" i="0">
                <a:solidFill>
                  <a:srgbClr val="6C6463"/>
                </a:solidFill>
                <a:latin typeface="Gill Sans"/>
                <a:ea typeface="Gill Sans"/>
                <a:cs typeface="Gill Sans"/>
                <a:sym typeface="Gill Sans"/>
              </a:defRPr>
            </a:lvl8pPr>
            <a:lvl9pPr marL="0" lvl="8" indent="0" algn="r">
              <a:spcBef>
                <a:spcPts val="0"/>
              </a:spcBef>
              <a:buNone/>
              <a:defRPr sz="600" b="0" i="0">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50" name="Google Shape;150;p78"/>
          <p:cNvSpPr txBox="1">
            <a:spLocks noGrp="1"/>
          </p:cNvSpPr>
          <p:nvPr>
            <p:ph type="body" idx="1"/>
          </p:nvPr>
        </p:nvSpPr>
        <p:spPr>
          <a:xfrm rot="-5400000">
            <a:off x="3442713" y="1098609"/>
            <a:ext cx="2073910" cy="184666"/>
          </a:xfrm>
          <a:prstGeom prst="rect">
            <a:avLst/>
          </a:prstGeom>
          <a:noFill/>
          <a:ln>
            <a:noFill/>
          </a:ln>
        </p:spPr>
        <p:txBody>
          <a:bodyPr spcFirstLastPara="1" wrap="square" lIns="91425" tIns="45700" rIns="91425" bIns="45700" anchor="t" anchorCtr="0">
            <a:spAutoFit/>
          </a:bodyPr>
          <a:lstStyle>
            <a:lvl1pPr marL="457200" lvl="0" indent="-228600" algn="r">
              <a:spcBef>
                <a:spcPts val="0"/>
              </a:spcBef>
              <a:spcAft>
                <a:spcPts val="0"/>
              </a:spcAft>
              <a:buClr>
                <a:srgbClr val="FFFFFF"/>
              </a:buClr>
              <a:buSzPts val="600"/>
              <a:buNone/>
              <a:defRPr sz="600">
                <a:solidFill>
                  <a:srgbClr val="FFFFFF"/>
                </a:solidFill>
              </a:defRPr>
            </a:lvl1pPr>
            <a:lvl2pPr marL="914400" lvl="1" indent="-228600" algn="l">
              <a:spcBef>
                <a:spcPts val="800"/>
              </a:spcBef>
              <a:spcAft>
                <a:spcPts val="0"/>
              </a:spcAft>
              <a:buClr>
                <a:schemeClr val="lt1"/>
              </a:buClr>
              <a:buSzPts val="1800"/>
              <a:buNone/>
              <a:defRPr sz="1800">
                <a:solidFill>
                  <a:schemeClr val="lt1"/>
                </a:solidFill>
              </a:defRPr>
            </a:lvl2pPr>
            <a:lvl3pPr marL="1371600" lvl="2" indent="-228600" algn="l">
              <a:spcBef>
                <a:spcPts val="800"/>
              </a:spcBef>
              <a:spcAft>
                <a:spcPts val="0"/>
              </a:spcAft>
              <a:buClr>
                <a:schemeClr val="lt1"/>
              </a:buClr>
              <a:buSzPts val="1600"/>
              <a:buNone/>
              <a:defRPr sz="1600">
                <a:solidFill>
                  <a:schemeClr val="lt1"/>
                </a:solidFill>
              </a:defRPr>
            </a:lvl3pPr>
            <a:lvl4pPr marL="1828800" lvl="3" indent="-228600" algn="l">
              <a:spcBef>
                <a:spcPts val="280"/>
              </a:spcBef>
              <a:spcAft>
                <a:spcPts val="0"/>
              </a:spcAft>
              <a:buClr>
                <a:schemeClr val="lt1"/>
              </a:buClr>
              <a:buSzPts val="1400"/>
              <a:buNone/>
              <a:defRPr sz="1400">
                <a:solidFill>
                  <a:schemeClr val="lt1"/>
                </a:solidFill>
              </a:defRPr>
            </a:lvl4pPr>
            <a:lvl5pPr marL="2286000" lvl="4" indent="-228600" algn="l">
              <a:spcBef>
                <a:spcPts val="240"/>
              </a:spcBef>
              <a:spcAft>
                <a:spcPts val="0"/>
              </a:spcAft>
              <a:buClr>
                <a:schemeClr val="lt1"/>
              </a:buClr>
              <a:buSzPts val="1200"/>
              <a:buNone/>
              <a:defRPr sz="1200">
                <a:solidFill>
                  <a:schemeClr val="lt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1" name="Google Shape;151;p78"/>
          <p:cNvSpPr txBox="1">
            <a:spLocks noGrp="1"/>
          </p:cNvSpPr>
          <p:nvPr>
            <p:ph type="title"/>
          </p:nvPr>
        </p:nvSpPr>
        <p:spPr>
          <a:xfrm>
            <a:off x="4877104" y="2188567"/>
            <a:ext cx="3885896" cy="837665"/>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Clr>
                <a:srgbClr val="BA0C2F"/>
              </a:buClr>
              <a:buSzPts val="2400"/>
              <a:buFont typeface="Gill Sans"/>
              <a:buNone/>
              <a:defRPr>
                <a:solidFill>
                  <a:srgbClr val="BA0C2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63544935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Contact Info">
  <p:cSld name="Contact Info">
    <p:spTree>
      <p:nvGrpSpPr>
        <p:cNvPr id="1" name="Shape 152"/>
        <p:cNvGrpSpPr/>
        <p:nvPr/>
      </p:nvGrpSpPr>
      <p:grpSpPr>
        <a:xfrm>
          <a:off x="0" y="0"/>
          <a:ext cx="0" cy="0"/>
          <a:chOff x="0" y="0"/>
          <a:chExt cx="0" cy="0"/>
        </a:xfrm>
      </p:grpSpPr>
      <p:pic>
        <p:nvPicPr>
          <p:cNvPr id="153" name="Google Shape;153;p79"/>
          <p:cNvPicPr preferRelativeResize="0"/>
          <p:nvPr/>
        </p:nvPicPr>
        <p:blipFill rotWithShape="1">
          <a:blip r:embed="rId2">
            <a:alphaModFix/>
          </a:blip>
          <a:srcRect/>
          <a:stretch/>
        </p:blipFill>
        <p:spPr>
          <a:xfrm>
            <a:off x="152400" y="153987"/>
            <a:ext cx="8839201" cy="4876800"/>
          </a:xfrm>
          <a:prstGeom prst="rect">
            <a:avLst/>
          </a:prstGeom>
          <a:noFill/>
          <a:ln>
            <a:noFill/>
          </a:ln>
        </p:spPr>
      </p:pic>
      <p:sp>
        <p:nvSpPr>
          <p:cNvPr id="154" name="Google Shape;154;p79"/>
          <p:cNvSpPr txBox="1">
            <a:spLocks noGrp="1"/>
          </p:cNvSpPr>
          <p:nvPr>
            <p:ph type="body" idx="1"/>
          </p:nvPr>
        </p:nvSpPr>
        <p:spPr>
          <a:xfrm rot="-5400000">
            <a:off x="7862313" y="1098609"/>
            <a:ext cx="2073910" cy="184666"/>
          </a:xfrm>
          <a:prstGeom prst="rect">
            <a:avLst/>
          </a:prstGeom>
          <a:noFill/>
          <a:ln>
            <a:noFill/>
          </a:ln>
        </p:spPr>
        <p:txBody>
          <a:bodyPr spcFirstLastPara="1" wrap="square" lIns="91425" tIns="45700" rIns="91425" bIns="45700" anchor="t" anchorCtr="0">
            <a:spAutoFit/>
          </a:bodyPr>
          <a:lstStyle>
            <a:lvl1pPr marL="457200" lvl="0" indent="-228600" algn="r">
              <a:spcBef>
                <a:spcPts val="0"/>
              </a:spcBef>
              <a:spcAft>
                <a:spcPts val="0"/>
              </a:spcAft>
              <a:buClr>
                <a:srgbClr val="FFFFFF"/>
              </a:buClr>
              <a:buSzPts val="600"/>
              <a:buNone/>
              <a:defRPr sz="600">
                <a:solidFill>
                  <a:srgbClr val="FFFFFF"/>
                </a:solidFill>
              </a:defRPr>
            </a:lvl1pPr>
            <a:lvl2pPr marL="914400" lvl="1" indent="-228600" algn="l">
              <a:spcBef>
                <a:spcPts val="800"/>
              </a:spcBef>
              <a:spcAft>
                <a:spcPts val="0"/>
              </a:spcAft>
              <a:buClr>
                <a:schemeClr val="lt1"/>
              </a:buClr>
              <a:buSzPts val="1800"/>
              <a:buNone/>
              <a:defRPr sz="1800">
                <a:solidFill>
                  <a:schemeClr val="lt1"/>
                </a:solidFill>
              </a:defRPr>
            </a:lvl2pPr>
            <a:lvl3pPr marL="1371600" lvl="2" indent="-228600" algn="l">
              <a:spcBef>
                <a:spcPts val="800"/>
              </a:spcBef>
              <a:spcAft>
                <a:spcPts val="0"/>
              </a:spcAft>
              <a:buClr>
                <a:schemeClr val="lt1"/>
              </a:buClr>
              <a:buSzPts val="1600"/>
              <a:buNone/>
              <a:defRPr sz="1600">
                <a:solidFill>
                  <a:schemeClr val="lt1"/>
                </a:solidFill>
              </a:defRPr>
            </a:lvl3pPr>
            <a:lvl4pPr marL="1828800" lvl="3" indent="-228600" algn="l">
              <a:spcBef>
                <a:spcPts val="280"/>
              </a:spcBef>
              <a:spcAft>
                <a:spcPts val="0"/>
              </a:spcAft>
              <a:buClr>
                <a:schemeClr val="lt1"/>
              </a:buClr>
              <a:buSzPts val="1400"/>
              <a:buNone/>
              <a:defRPr sz="1400">
                <a:solidFill>
                  <a:schemeClr val="lt1"/>
                </a:solidFill>
              </a:defRPr>
            </a:lvl4pPr>
            <a:lvl5pPr marL="2286000" lvl="4" indent="-228600" algn="l">
              <a:spcBef>
                <a:spcPts val="240"/>
              </a:spcBef>
              <a:spcAft>
                <a:spcPts val="0"/>
              </a:spcAft>
              <a:buClr>
                <a:schemeClr val="lt1"/>
              </a:buClr>
              <a:buSzPts val="1200"/>
              <a:buNone/>
              <a:defRPr sz="1200">
                <a:solidFill>
                  <a:schemeClr val="lt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5" name="Google Shape;155;p79"/>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sz="600" b="0" i="0">
                <a:solidFill>
                  <a:srgbClr val="FFFFFF"/>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6" name="Google Shape;156;p79"/>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lvl="0" indent="0" algn="r">
              <a:spcBef>
                <a:spcPts val="0"/>
              </a:spcBef>
              <a:buNone/>
              <a:defRPr sz="600" b="0" i="0">
                <a:solidFill>
                  <a:srgbClr val="FFFFFF"/>
                </a:solidFill>
                <a:latin typeface="Gill Sans"/>
                <a:ea typeface="Gill Sans"/>
                <a:cs typeface="Gill Sans"/>
                <a:sym typeface="Gill Sans"/>
              </a:defRPr>
            </a:lvl1pPr>
            <a:lvl2pPr marL="0" lvl="1" indent="0" algn="r">
              <a:spcBef>
                <a:spcPts val="0"/>
              </a:spcBef>
              <a:buNone/>
              <a:defRPr sz="600" b="0" i="0">
                <a:solidFill>
                  <a:srgbClr val="FFFFFF"/>
                </a:solidFill>
                <a:latin typeface="Gill Sans"/>
                <a:ea typeface="Gill Sans"/>
                <a:cs typeface="Gill Sans"/>
                <a:sym typeface="Gill Sans"/>
              </a:defRPr>
            </a:lvl2pPr>
            <a:lvl3pPr marL="0" lvl="2" indent="0" algn="r">
              <a:spcBef>
                <a:spcPts val="0"/>
              </a:spcBef>
              <a:buNone/>
              <a:defRPr sz="600" b="0" i="0">
                <a:solidFill>
                  <a:srgbClr val="FFFFFF"/>
                </a:solidFill>
                <a:latin typeface="Gill Sans"/>
                <a:ea typeface="Gill Sans"/>
                <a:cs typeface="Gill Sans"/>
                <a:sym typeface="Gill Sans"/>
              </a:defRPr>
            </a:lvl3pPr>
            <a:lvl4pPr marL="0" lvl="3" indent="0" algn="r">
              <a:spcBef>
                <a:spcPts val="0"/>
              </a:spcBef>
              <a:buNone/>
              <a:defRPr sz="600" b="0" i="0">
                <a:solidFill>
                  <a:srgbClr val="FFFFFF"/>
                </a:solidFill>
                <a:latin typeface="Gill Sans"/>
                <a:ea typeface="Gill Sans"/>
                <a:cs typeface="Gill Sans"/>
                <a:sym typeface="Gill Sans"/>
              </a:defRPr>
            </a:lvl4pPr>
            <a:lvl5pPr marL="0" lvl="4" indent="0" algn="r">
              <a:spcBef>
                <a:spcPts val="0"/>
              </a:spcBef>
              <a:buNone/>
              <a:defRPr sz="600" b="0" i="0">
                <a:solidFill>
                  <a:srgbClr val="FFFFFF"/>
                </a:solidFill>
                <a:latin typeface="Gill Sans"/>
                <a:ea typeface="Gill Sans"/>
                <a:cs typeface="Gill Sans"/>
                <a:sym typeface="Gill Sans"/>
              </a:defRPr>
            </a:lvl5pPr>
            <a:lvl6pPr marL="0" lvl="5" indent="0" algn="r">
              <a:spcBef>
                <a:spcPts val="0"/>
              </a:spcBef>
              <a:buNone/>
              <a:defRPr sz="600" b="0" i="0">
                <a:solidFill>
                  <a:srgbClr val="FFFFFF"/>
                </a:solidFill>
                <a:latin typeface="Gill Sans"/>
                <a:ea typeface="Gill Sans"/>
                <a:cs typeface="Gill Sans"/>
                <a:sym typeface="Gill Sans"/>
              </a:defRPr>
            </a:lvl6pPr>
            <a:lvl7pPr marL="0" lvl="6" indent="0" algn="r">
              <a:spcBef>
                <a:spcPts val="0"/>
              </a:spcBef>
              <a:buNone/>
              <a:defRPr sz="600" b="0" i="0">
                <a:solidFill>
                  <a:srgbClr val="FFFFFF"/>
                </a:solidFill>
                <a:latin typeface="Gill Sans"/>
                <a:ea typeface="Gill Sans"/>
                <a:cs typeface="Gill Sans"/>
                <a:sym typeface="Gill Sans"/>
              </a:defRPr>
            </a:lvl7pPr>
            <a:lvl8pPr marL="0" lvl="7" indent="0" algn="r">
              <a:spcBef>
                <a:spcPts val="0"/>
              </a:spcBef>
              <a:buNone/>
              <a:defRPr sz="600" b="0" i="0">
                <a:solidFill>
                  <a:srgbClr val="FFFFFF"/>
                </a:solidFill>
                <a:latin typeface="Gill Sans"/>
                <a:ea typeface="Gill Sans"/>
                <a:cs typeface="Gill Sans"/>
                <a:sym typeface="Gill Sans"/>
              </a:defRPr>
            </a:lvl8pPr>
            <a:lvl9pPr marL="0" lvl="8" indent="0" algn="r">
              <a:spcBef>
                <a:spcPts val="0"/>
              </a:spcBef>
              <a:buNone/>
              <a:defRPr sz="600" b="0" i="0">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pic>
        <p:nvPicPr>
          <p:cNvPr id="157" name="Google Shape;157;p79"/>
          <p:cNvPicPr preferRelativeResize="0"/>
          <p:nvPr/>
        </p:nvPicPr>
        <p:blipFill rotWithShape="1">
          <a:blip r:embed="rId3">
            <a:alphaModFix/>
          </a:blip>
          <a:srcRect/>
          <a:stretch/>
        </p:blipFill>
        <p:spPr>
          <a:xfrm>
            <a:off x="684768" y="4344987"/>
            <a:ext cx="1369673" cy="410902"/>
          </a:xfrm>
          <a:prstGeom prst="rect">
            <a:avLst/>
          </a:prstGeom>
          <a:noFill/>
          <a:ln>
            <a:noFill/>
          </a:ln>
        </p:spPr>
      </p:pic>
      <p:sp>
        <p:nvSpPr>
          <p:cNvPr id="158" name="Google Shape;158;p79"/>
          <p:cNvSpPr txBox="1">
            <a:spLocks noGrp="1"/>
          </p:cNvSpPr>
          <p:nvPr>
            <p:ph type="subTitle" idx="2"/>
          </p:nvPr>
        </p:nvSpPr>
        <p:spPr>
          <a:xfrm>
            <a:off x="685800" y="3135206"/>
            <a:ext cx="3429000" cy="1209781"/>
          </a:xfrm>
          <a:prstGeom prst="rect">
            <a:avLst/>
          </a:prstGeom>
          <a:noFill/>
          <a:ln>
            <a:noFill/>
          </a:ln>
          <a:effectLst>
            <a:outerShdw blurRad="254000" algn="tl" rotWithShape="0">
              <a:srgbClr val="000000">
                <a:alpha val="40000"/>
              </a:srgbClr>
            </a:outerShdw>
          </a:effectLst>
        </p:spPr>
        <p:txBody>
          <a:bodyPr spcFirstLastPara="1" wrap="square" lIns="91425" tIns="45700" rIns="91425" bIns="45700" anchor="t" anchorCtr="0">
            <a:normAutofit/>
          </a:bodyPr>
          <a:lstStyle>
            <a:lvl1pPr lvl="0" algn="l">
              <a:spcBef>
                <a:spcPts val="0"/>
              </a:spcBef>
              <a:spcAft>
                <a:spcPts val="0"/>
              </a:spcAft>
              <a:buClr>
                <a:schemeClr val="lt1"/>
              </a:buClr>
              <a:buSzPts val="1600"/>
              <a:buNone/>
              <a:defRPr sz="1600">
                <a:solidFill>
                  <a:schemeClr val="lt1"/>
                </a:solidFill>
              </a:defRPr>
            </a:lvl1pPr>
            <a:lvl2pPr lvl="1" algn="ctr">
              <a:spcBef>
                <a:spcPts val="800"/>
              </a:spcBef>
              <a:spcAft>
                <a:spcPts val="0"/>
              </a:spcAft>
              <a:buClr>
                <a:srgbClr val="888888"/>
              </a:buClr>
              <a:buSzPts val="1600"/>
              <a:buNone/>
              <a:defRPr>
                <a:solidFill>
                  <a:srgbClr val="888888"/>
                </a:solidFill>
              </a:defRPr>
            </a:lvl2pPr>
            <a:lvl3pPr lvl="2" algn="ctr">
              <a:spcBef>
                <a:spcPts val="800"/>
              </a:spcBef>
              <a:spcAft>
                <a:spcPts val="0"/>
              </a:spcAft>
              <a:buClr>
                <a:srgbClr val="888888"/>
              </a:buClr>
              <a:buSzPts val="1800"/>
              <a:buNone/>
              <a:defRPr>
                <a:solidFill>
                  <a:srgbClr val="888888"/>
                </a:solidFill>
              </a:defRPr>
            </a:lvl3pPr>
            <a:lvl4pPr lvl="3" algn="ctr">
              <a:spcBef>
                <a:spcPts val="320"/>
              </a:spcBef>
              <a:spcAft>
                <a:spcPts val="0"/>
              </a:spcAft>
              <a:buClr>
                <a:srgbClr val="888888"/>
              </a:buClr>
              <a:buSzPts val="1600"/>
              <a:buNone/>
              <a:defRPr>
                <a:solidFill>
                  <a:srgbClr val="888888"/>
                </a:solidFill>
              </a:defRPr>
            </a:lvl4pPr>
            <a:lvl5pPr lvl="4" algn="ctr">
              <a:spcBef>
                <a:spcPts val="280"/>
              </a:spcBef>
              <a:spcAft>
                <a:spcPts val="0"/>
              </a:spcAft>
              <a:buClr>
                <a:srgbClr val="888888"/>
              </a:buClr>
              <a:buSzPts val="14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cxnSp>
        <p:nvCxnSpPr>
          <p:cNvPr id="159" name="Google Shape;159;p79"/>
          <p:cNvCxnSpPr/>
          <p:nvPr/>
        </p:nvCxnSpPr>
        <p:spPr>
          <a:xfrm>
            <a:off x="746760" y="2973387"/>
            <a:ext cx="320040" cy="0"/>
          </a:xfrm>
          <a:prstGeom prst="straightConnector1">
            <a:avLst/>
          </a:prstGeom>
          <a:noFill/>
          <a:ln w="19050" cap="flat" cmpd="sng">
            <a:solidFill>
              <a:srgbClr val="FFFFFF"/>
            </a:solidFill>
            <a:prstDash val="solid"/>
            <a:round/>
            <a:headEnd type="none" w="sm" len="sm"/>
            <a:tailEnd type="none" w="sm" len="sm"/>
          </a:ln>
          <a:effectLst>
            <a:outerShdw blurRad="254000" algn="tl" rotWithShape="0">
              <a:srgbClr val="000000">
                <a:alpha val="40000"/>
              </a:srgbClr>
            </a:outerShdw>
          </a:effectLst>
        </p:spPr>
      </p:cxnSp>
    </p:spTree>
    <p:extLst>
      <p:ext uri="{BB962C8B-B14F-4D97-AF65-F5344CB8AC3E}">
        <p14:creationId xmlns:p14="http://schemas.microsoft.com/office/powerpoint/2010/main" val="117374278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2_Red/Gray 1 Content">
  <p:cSld name="2_Red/Gray 1 Content">
    <p:bg>
      <p:bgPr>
        <a:solidFill>
          <a:srgbClr val="E7E7E5"/>
        </a:solidFill>
        <a:effectLst/>
      </p:bgPr>
    </p:bg>
    <p:spTree>
      <p:nvGrpSpPr>
        <p:cNvPr id="1" name="Shape 160"/>
        <p:cNvGrpSpPr/>
        <p:nvPr/>
      </p:nvGrpSpPr>
      <p:grpSpPr>
        <a:xfrm>
          <a:off x="0" y="0"/>
          <a:ext cx="0" cy="0"/>
          <a:chOff x="0" y="0"/>
          <a:chExt cx="0" cy="0"/>
        </a:xfrm>
      </p:grpSpPr>
      <p:sp>
        <p:nvSpPr>
          <p:cNvPr id="161" name="Google Shape;161;p80"/>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sz="600" b="0" i="0">
                <a:solidFill>
                  <a:srgbClr val="6C6463"/>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2" name="Google Shape;162;p80"/>
          <p:cNvSpPr txBox="1">
            <a:spLocks noGrp="1"/>
          </p:cNvSpPr>
          <p:nvPr>
            <p:ph type="ftr" idx="11"/>
          </p:nvPr>
        </p:nvSpPr>
        <p:spPr>
          <a:xfrm>
            <a:off x="3124200" y="4844639"/>
            <a:ext cx="2895600" cy="186148"/>
          </a:xfrm>
          <a:prstGeom prst="rect">
            <a:avLst/>
          </a:prstGeom>
          <a:noFill/>
          <a:ln>
            <a:noFill/>
          </a:ln>
        </p:spPr>
        <p:txBody>
          <a:bodyPr spcFirstLastPara="1" wrap="square" lIns="91425" tIns="45700" rIns="91425" bIns="45700" anchor="ctr" anchorCtr="0">
            <a:spAutoFit/>
          </a:bodyPr>
          <a:lstStyle>
            <a:lvl1pPr lvl="0" algn="ctr">
              <a:spcBef>
                <a:spcPts val="0"/>
              </a:spcBef>
              <a:spcAft>
                <a:spcPts val="0"/>
              </a:spcAft>
              <a:buSzPts val="1400"/>
              <a:buNone/>
              <a:defRPr sz="600" b="0" i="0">
                <a:solidFill>
                  <a:srgbClr val="6C6463"/>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3" name="Google Shape;163;p80"/>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lvl="0" indent="0" algn="r">
              <a:spcBef>
                <a:spcPts val="0"/>
              </a:spcBef>
              <a:buNone/>
              <a:defRPr sz="600" b="0" i="0">
                <a:solidFill>
                  <a:srgbClr val="6C6463"/>
                </a:solidFill>
                <a:latin typeface="Gill Sans"/>
                <a:ea typeface="Gill Sans"/>
                <a:cs typeface="Gill Sans"/>
                <a:sym typeface="Gill Sans"/>
              </a:defRPr>
            </a:lvl1pPr>
            <a:lvl2pPr marL="0" lvl="1" indent="0" algn="r">
              <a:spcBef>
                <a:spcPts val="0"/>
              </a:spcBef>
              <a:buNone/>
              <a:defRPr sz="600" b="0" i="0">
                <a:solidFill>
                  <a:srgbClr val="6C6463"/>
                </a:solidFill>
                <a:latin typeface="Gill Sans"/>
                <a:ea typeface="Gill Sans"/>
                <a:cs typeface="Gill Sans"/>
                <a:sym typeface="Gill Sans"/>
              </a:defRPr>
            </a:lvl2pPr>
            <a:lvl3pPr marL="0" lvl="2" indent="0" algn="r">
              <a:spcBef>
                <a:spcPts val="0"/>
              </a:spcBef>
              <a:buNone/>
              <a:defRPr sz="600" b="0" i="0">
                <a:solidFill>
                  <a:srgbClr val="6C6463"/>
                </a:solidFill>
                <a:latin typeface="Gill Sans"/>
                <a:ea typeface="Gill Sans"/>
                <a:cs typeface="Gill Sans"/>
                <a:sym typeface="Gill Sans"/>
              </a:defRPr>
            </a:lvl3pPr>
            <a:lvl4pPr marL="0" lvl="3" indent="0" algn="r">
              <a:spcBef>
                <a:spcPts val="0"/>
              </a:spcBef>
              <a:buNone/>
              <a:defRPr sz="600" b="0" i="0">
                <a:solidFill>
                  <a:srgbClr val="6C6463"/>
                </a:solidFill>
                <a:latin typeface="Gill Sans"/>
                <a:ea typeface="Gill Sans"/>
                <a:cs typeface="Gill Sans"/>
                <a:sym typeface="Gill Sans"/>
              </a:defRPr>
            </a:lvl4pPr>
            <a:lvl5pPr marL="0" lvl="4" indent="0" algn="r">
              <a:spcBef>
                <a:spcPts val="0"/>
              </a:spcBef>
              <a:buNone/>
              <a:defRPr sz="600" b="0" i="0">
                <a:solidFill>
                  <a:srgbClr val="6C6463"/>
                </a:solidFill>
                <a:latin typeface="Gill Sans"/>
                <a:ea typeface="Gill Sans"/>
                <a:cs typeface="Gill Sans"/>
                <a:sym typeface="Gill Sans"/>
              </a:defRPr>
            </a:lvl5pPr>
            <a:lvl6pPr marL="0" lvl="5" indent="0" algn="r">
              <a:spcBef>
                <a:spcPts val="0"/>
              </a:spcBef>
              <a:buNone/>
              <a:defRPr sz="600" b="0" i="0">
                <a:solidFill>
                  <a:srgbClr val="6C6463"/>
                </a:solidFill>
                <a:latin typeface="Gill Sans"/>
                <a:ea typeface="Gill Sans"/>
                <a:cs typeface="Gill Sans"/>
                <a:sym typeface="Gill Sans"/>
              </a:defRPr>
            </a:lvl6pPr>
            <a:lvl7pPr marL="0" lvl="6" indent="0" algn="r">
              <a:spcBef>
                <a:spcPts val="0"/>
              </a:spcBef>
              <a:buNone/>
              <a:defRPr sz="600" b="0" i="0">
                <a:solidFill>
                  <a:srgbClr val="6C6463"/>
                </a:solidFill>
                <a:latin typeface="Gill Sans"/>
                <a:ea typeface="Gill Sans"/>
                <a:cs typeface="Gill Sans"/>
                <a:sym typeface="Gill Sans"/>
              </a:defRPr>
            </a:lvl7pPr>
            <a:lvl8pPr marL="0" lvl="7" indent="0" algn="r">
              <a:spcBef>
                <a:spcPts val="0"/>
              </a:spcBef>
              <a:buNone/>
              <a:defRPr sz="600" b="0" i="0">
                <a:solidFill>
                  <a:srgbClr val="6C6463"/>
                </a:solidFill>
                <a:latin typeface="Gill Sans"/>
                <a:ea typeface="Gill Sans"/>
                <a:cs typeface="Gill Sans"/>
                <a:sym typeface="Gill Sans"/>
              </a:defRPr>
            </a:lvl8pPr>
            <a:lvl9pPr marL="0" lvl="8" indent="0" algn="r">
              <a:spcBef>
                <a:spcPts val="0"/>
              </a:spcBef>
              <a:buNone/>
              <a:defRPr sz="600" b="0" i="0">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64" name="Google Shape;164;p80"/>
          <p:cNvSpPr txBox="1">
            <a:spLocks noGrp="1"/>
          </p:cNvSpPr>
          <p:nvPr>
            <p:ph type="title"/>
          </p:nvPr>
        </p:nvSpPr>
        <p:spPr>
          <a:xfrm>
            <a:off x="686104" y="682922"/>
            <a:ext cx="7772400" cy="461665"/>
          </a:xfrm>
          <a:prstGeom prst="rect">
            <a:avLst/>
          </a:prstGeom>
          <a:noFill/>
          <a:ln>
            <a:noFill/>
          </a:ln>
        </p:spPr>
        <p:txBody>
          <a:bodyPr spcFirstLastPara="1" wrap="square" lIns="91425" tIns="45700" rIns="91425" bIns="45700" anchor="b" anchorCtr="0">
            <a:spAutoFit/>
          </a:bodyPr>
          <a:lstStyle>
            <a:lvl1pPr lvl="0" algn="l">
              <a:spcBef>
                <a:spcPts val="0"/>
              </a:spcBef>
              <a:spcAft>
                <a:spcPts val="0"/>
              </a:spcAft>
              <a:buClr>
                <a:srgbClr val="0067B9"/>
              </a:buClr>
              <a:buSzPts val="2400"/>
              <a:buFont typeface="Gill Sans"/>
              <a:buNone/>
              <a:defRPr>
                <a:solidFill>
                  <a:srgbClr val="0067B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5" name="Google Shape;165;p80"/>
          <p:cNvSpPr txBox="1">
            <a:spLocks noGrp="1"/>
          </p:cNvSpPr>
          <p:nvPr>
            <p:ph type="body" idx="1"/>
          </p:nvPr>
        </p:nvSpPr>
        <p:spPr>
          <a:xfrm>
            <a:off x="685800" y="1296987"/>
            <a:ext cx="7772400" cy="3200400"/>
          </a:xfrm>
          <a:prstGeom prst="rect">
            <a:avLst/>
          </a:prstGeom>
          <a:noFill/>
          <a:ln>
            <a:noFill/>
          </a:ln>
        </p:spPr>
        <p:txBody>
          <a:bodyPr spcFirstLastPara="1" wrap="square" lIns="91425" tIns="45700" rIns="91425" bIns="45700" anchor="t" anchorCtr="0">
            <a:normAutofit/>
          </a:bodyPr>
          <a:lstStyle>
            <a:lvl1pPr marL="457200" marR="0" lvl="0" indent="-330200" algn="l">
              <a:lnSpc>
                <a:spcPct val="100000"/>
              </a:lnSpc>
              <a:spcBef>
                <a:spcPts val="0"/>
              </a:spcBef>
              <a:spcAft>
                <a:spcPts val="0"/>
              </a:spcAft>
              <a:buClr>
                <a:srgbClr val="6C6463"/>
              </a:buClr>
              <a:buSzPts val="1600"/>
              <a:buFont typeface="Arial"/>
              <a:buChar char="•"/>
              <a:defRPr/>
            </a:lvl1pPr>
            <a:lvl2pPr marL="914400" lvl="1" indent="-342900" algn="l">
              <a:spcBef>
                <a:spcPts val="800"/>
              </a:spcBef>
              <a:spcAft>
                <a:spcPts val="0"/>
              </a:spcAft>
              <a:buClr>
                <a:srgbClr val="6C6463"/>
              </a:buClr>
              <a:buSzPts val="1800"/>
              <a:buChar char="–"/>
              <a:defRPr/>
            </a:lvl2pPr>
            <a:lvl3pPr marL="1371600" lvl="2" indent="-342900" algn="l">
              <a:spcBef>
                <a:spcPts val="800"/>
              </a:spcBef>
              <a:spcAft>
                <a:spcPts val="0"/>
              </a:spcAft>
              <a:buClr>
                <a:srgbClr val="6C6463"/>
              </a:buClr>
              <a:buSzPts val="1800"/>
              <a:buChar char="•"/>
              <a:defRPr/>
            </a:lvl3pPr>
            <a:lvl4pPr marL="1828800" lvl="3" indent="-342900" algn="l">
              <a:spcBef>
                <a:spcPts val="360"/>
              </a:spcBef>
              <a:spcAft>
                <a:spcPts val="0"/>
              </a:spcAft>
              <a:buClr>
                <a:srgbClr val="6C6463"/>
              </a:buClr>
              <a:buSzPts val="1800"/>
              <a:buChar char="–"/>
              <a:defRPr/>
            </a:lvl4pPr>
            <a:lvl5pPr marL="2286000" lvl="4" indent="-342900" algn="l">
              <a:spcBef>
                <a:spcPts val="360"/>
              </a:spcBef>
              <a:spcAft>
                <a:spcPts val="0"/>
              </a:spcAft>
              <a:buClr>
                <a:srgbClr val="6C6463"/>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33738222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2_Red/Gray 2 Content">
  <p:cSld name="2_Red/Gray 2 Content">
    <p:bg>
      <p:bgPr>
        <a:solidFill>
          <a:srgbClr val="E7E7E5"/>
        </a:solidFill>
        <a:effectLst/>
      </p:bgPr>
    </p:bg>
    <p:spTree>
      <p:nvGrpSpPr>
        <p:cNvPr id="1" name="Shape 166"/>
        <p:cNvGrpSpPr/>
        <p:nvPr/>
      </p:nvGrpSpPr>
      <p:grpSpPr>
        <a:xfrm>
          <a:off x="0" y="0"/>
          <a:ext cx="0" cy="0"/>
          <a:chOff x="0" y="0"/>
          <a:chExt cx="0" cy="0"/>
        </a:xfrm>
      </p:grpSpPr>
      <p:sp>
        <p:nvSpPr>
          <p:cNvPr id="167" name="Google Shape;167;p81"/>
          <p:cNvSpPr txBox="1">
            <a:spLocks noGrp="1"/>
          </p:cNvSpPr>
          <p:nvPr>
            <p:ph type="body" idx="1"/>
          </p:nvPr>
        </p:nvSpPr>
        <p:spPr>
          <a:xfrm>
            <a:off x="686104" y="1296987"/>
            <a:ext cx="3809696" cy="3200400"/>
          </a:xfrm>
          <a:prstGeom prst="rect">
            <a:avLst/>
          </a:prstGeom>
          <a:noFill/>
          <a:ln>
            <a:noFill/>
          </a:ln>
        </p:spPr>
        <p:txBody>
          <a:bodyPr spcFirstLastPara="1" wrap="square" lIns="91425" tIns="45700" rIns="91425" bIns="45700" anchor="t" anchorCtr="0">
            <a:normAutofit/>
          </a:bodyPr>
          <a:lstStyle>
            <a:lvl1pPr marL="457200" lvl="0" indent="-330200" algn="l">
              <a:spcBef>
                <a:spcPts val="0"/>
              </a:spcBef>
              <a:spcAft>
                <a:spcPts val="0"/>
              </a:spcAft>
              <a:buClr>
                <a:srgbClr val="6C6463"/>
              </a:buClr>
              <a:buSzPts val="1600"/>
              <a:buChar char="•"/>
              <a:defRPr sz="1600">
                <a:solidFill>
                  <a:srgbClr val="6C6463"/>
                </a:solidFill>
              </a:defRPr>
            </a:lvl1pPr>
            <a:lvl2pPr marL="914400" lvl="1" indent="-330200" algn="l">
              <a:spcBef>
                <a:spcPts val="800"/>
              </a:spcBef>
              <a:spcAft>
                <a:spcPts val="0"/>
              </a:spcAft>
              <a:buClr>
                <a:srgbClr val="6C6463"/>
              </a:buClr>
              <a:buSzPts val="1600"/>
              <a:buChar char="–"/>
              <a:defRPr sz="1600">
                <a:solidFill>
                  <a:srgbClr val="6C6463"/>
                </a:solidFill>
              </a:defRPr>
            </a:lvl2pPr>
            <a:lvl3pPr marL="1371600" lvl="2" indent="-330200" algn="l">
              <a:spcBef>
                <a:spcPts val="800"/>
              </a:spcBef>
              <a:spcAft>
                <a:spcPts val="0"/>
              </a:spcAft>
              <a:buClr>
                <a:srgbClr val="6C6463"/>
              </a:buClr>
              <a:buSzPts val="1600"/>
              <a:buChar char="•"/>
              <a:defRPr sz="1600">
                <a:solidFill>
                  <a:srgbClr val="6C6463"/>
                </a:solidFill>
              </a:defRPr>
            </a:lvl3pPr>
            <a:lvl4pPr marL="1828800" lvl="3" indent="-317500" algn="l">
              <a:spcBef>
                <a:spcPts val="280"/>
              </a:spcBef>
              <a:spcAft>
                <a:spcPts val="0"/>
              </a:spcAft>
              <a:buClr>
                <a:srgbClr val="6C6463"/>
              </a:buClr>
              <a:buSzPts val="1400"/>
              <a:buChar char="–"/>
              <a:defRPr sz="1400">
                <a:solidFill>
                  <a:srgbClr val="6C6463"/>
                </a:solidFill>
              </a:defRPr>
            </a:lvl4pPr>
            <a:lvl5pPr marL="2286000" lvl="4" indent="-330200" algn="l">
              <a:spcBef>
                <a:spcPts val="320"/>
              </a:spcBef>
              <a:spcAft>
                <a:spcPts val="0"/>
              </a:spcAft>
              <a:buClr>
                <a:srgbClr val="6C6463"/>
              </a:buClr>
              <a:buSzPts val="1600"/>
              <a:buChar char="»"/>
              <a:defRPr sz="1600">
                <a:solidFill>
                  <a:srgbClr val="6C6463"/>
                </a:solidFil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68" name="Google Shape;168;p81"/>
          <p:cNvSpPr txBox="1">
            <a:spLocks noGrp="1"/>
          </p:cNvSpPr>
          <p:nvPr>
            <p:ph type="body" idx="2"/>
          </p:nvPr>
        </p:nvSpPr>
        <p:spPr>
          <a:xfrm>
            <a:off x="4648200" y="1296987"/>
            <a:ext cx="3810304" cy="3200400"/>
          </a:xfrm>
          <a:prstGeom prst="rect">
            <a:avLst/>
          </a:prstGeom>
          <a:noFill/>
          <a:ln>
            <a:noFill/>
          </a:ln>
        </p:spPr>
        <p:txBody>
          <a:bodyPr spcFirstLastPara="1" wrap="square" lIns="91425" tIns="45700" rIns="91425" bIns="45700" anchor="t" anchorCtr="0">
            <a:normAutofit/>
          </a:bodyPr>
          <a:lstStyle>
            <a:lvl1pPr marL="457200" lvl="0" indent="-330200" algn="l">
              <a:spcBef>
                <a:spcPts val="0"/>
              </a:spcBef>
              <a:spcAft>
                <a:spcPts val="0"/>
              </a:spcAft>
              <a:buClr>
                <a:srgbClr val="6C6463"/>
              </a:buClr>
              <a:buSzPts val="1600"/>
              <a:buChar char="•"/>
              <a:defRPr sz="1600">
                <a:solidFill>
                  <a:srgbClr val="6C6463"/>
                </a:solidFill>
              </a:defRPr>
            </a:lvl1pPr>
            <a:lvl2pPr marL="914400" lvl="1" indent="-330200" algn="l">
              <a:spcBef>
                <a:spcPts val="800"/>
              </a:spcBef>
              <a:spcAft>
                <a:spcPts val="0"/>
              </a:spcAft>
              <a:buClr>
                <a:srgbClr val="6C6463"/>
              </a:buClr>
              <a:buSzPts val="1600"/>
              <a:buChar char="–"/>
              <a:defRPr sz="1600">
                <a:solidFill>
                  <a:srgbClr val="6C6463"/>
                </a:solidFill>
              </a:defRPr>
            </a:lvl2pPr>
            <a:lvl3pPr marL="1371600" lvl="2" indent="-330200" algn="l">
              <a:spcBef>
                <a:spcPts val="800"/>
              </a:spcBef>
              <a:spcAft>
                <a:spcPts val="0"/>
              </a:spcAft>
              <a:buClr>
                <a:srgbClr val="6C6463"/>
              </a:buClr>
              <a:buSzPts val="1600"/>
              <a:buChar char="•"/>
              <a:defRPr sz="1600">
                <a:solidFill>
                  <a:srgbClr val="6C6463"/>
                </a:solidFill>
              </a:defRPr>
            </a:lvl3pPr>
            <a:lvl4pPr marL="1828800" lvl="3" indent="-317500" algn="l">
              <a:spcBef>
                <a:spcPts val="280"/>
              </a:spcBef>
              <a:spcAft>
                <a:spcPts val="0"/>
              </a:spcAft>
              <a:buClr>
                <a:srgbClr val="6C6463"/>
              </a:buClr>
              <a:buSzPts val="1400"/>
              <a:buChar char="–"/>
              <a:defRPr sz="1400">
                <a:solidFill>
                  <a:srgbClr val="6C6463"/>
                </a:solidFill>
              </a:defRPr>
            </a:lvl4pPr>
            <a:lvl5pPr marL="2286000" lvl="4" indent="-330200" algn="l">
              <a:spcBef>
                <a:spcPts val="320"/>
              </a:spcBef>
              <a:spcAft>
                <a:spcPts val="0"/>
              </a:spcAft>
              <a:buClr>
                <a:srgbClr val="6C6463"/>
              </a:buClr>
              <a:buSzPts val="1600"/>
              <a:buChar char="»"/>
              <a:defRPr sz="1600">
                <a:solidFill>
                  <a:srgbClr val="6C6463"/>
                </a:solidFil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69" name="Google Shape;169;p81"/>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a:solidFill>
                  <a:srgbClr val="6C6463"/>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0" name="Google Shape;170;p81"/>
          <p:cNvSpPr txBox="1">
            <a:spLocks noGrp="1"/>
          </p:cNvSpPr>
          <p:nvPr>
            <p:ph type="ftr" idx="11"/>
          </p:nvPr>
        </p:nvSpPr>
        <p:spPr>
          <a:xfrm>
            <a:off x="3124200" y="4844639"/>
            <a:ext cx="2895600" cy="186148"/>
          </a:xfrm>
          <a:prstGeom prst="rect">
            <a:avLst/>
          </a:prstGeom>
          <a:noFill/>
          <a:ln>
            <a:noFill/>
          </a:ln>
        </p:spPr>
        <p:txBody>
          <a:bodyPr spcFirstLastPara="1" wrap="square" lIns="91425" tIns="45700" rIns="91425" bIns="45700" anchor="ctr" anchorCtr="0">
            <a:spAutoFit/>
          </a:bodyPr>
          <a:lstStyle>
            <a:lvl1pPr lvl="0" algn="ctr">
              <a:spcBef>
                <a:spcPts val="0"/>
              </a:spcBef>
              <a:spcAft>
                <a:spcPts val="0"/>
              </a:spcAft>
              <a:buSzPts val="1400"/>
              <a:buNone/>
              <a:defRPr>
                <a:solidFill>
                  <a:srgbClr val="6C6463"/>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1" name="Google Shape;171;p81"/>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lvl="0" indent="0" algn="r">
              <a:spcBef>
                <a:spcPts val="0"/>
              </a:spcBef>
              <a:buNone/>
              <a:defRPr sz="600" b="0" i="0">
                <a:solidFill>
                  <a:srgbClr val="6C6463"/>
                </a:solidFill>
                <a:latin typeface="Gill Sans"/>
                <a:ea typeface="Gill Sans"/>
                <a:cs typeface="Gill Sans"/>
                <a:sym typeface="Gill Sans"/>
              </a:defRPr>
            </a:lvl1pPr>
            <a:lvl2pPr marL="0" lvl="1" indent="0" algn="r">
              <a:spcBef>
                <a:spcPts val="0"/>
              </a:spcBef>
              <a:buNone/>
              <a:defRPr sz="600" b="0" i="0">
                <a:solidFill>
                  <a:srgbClr val="6C6463"/>
                </a:solidFill>
                <a:latin typeface="Gill Sans"/>
                <a:ea typeface="Gill Sans"/>
                <a:cs typeface="Gill Sans"/>
                <a:sym typeface="Gill Sans"/>
              </a:defRPr>
            </a:lvl2pPr>
            <a:lvl3pPr marL="0" lvl="2" indent="0" algn="r">
              <a:spcBef>
                <a:spcPts val="0"/>
              </a:spcBef>
              <a:buNone/>
              <a:defRPr sz="600" b="0" i="0">
                <a:solidFill>
                  <a:srgbClr val="6C6463"/>
                </a:solidFill>
                <a:latin typeface="Gill Sans"/>
                <a:ea typeface="Gill Sans"/>
                <a:cs typeface="Gill Sans"/>
                <a:sym typeface="Gill Sans"/>
              </a:defRPr>
            </a:lvl3pPr>
            <a:lvl4pPr marL="0" lvl="3" indent="0" algn="r">
              <a:spcBef>
                <a:spcPts val="0"/>
              </a:spcBef>
              <a:buNone/>
              <a:defRPr sz="600" b="0" i="0">
                <a:solidFill>
                  <a:srgbClr val="6C6463"/>
                </a:solidFill>
                <a:latin typeface="Gill Sans"/>
                <a:ea typeface="Gill Sans"/>
                <a:cs typeface="Gill Sans"/>
                <a:sym typeface="Gill Sans"/>
              </a:defRPr>
            </a:lvl4pPr>
            <a:lvl5pPr marL="0" lvl="4" indent="0" algn="r">
              <a:spcBef>
                <a:spcPts val="0"/>
              </a:spcBef>
              <a:buNone/>
              <a:defRPr sz="600" b="0" i="0">
                <a:solidFill>
                  <a:srgbClr val="6C6463"/>
                </a:solidFill>
                <a:latin typeface="Gill Sans"/>
                <a:ea typeface="Gill Sans"/>
                <a:cs typeface="Gill Sans"/>
                <a:sym typeface="Gill Sans"/>
              </a:defRPr>
            </a:lvl5pPr>
            <a:lvl6pPr marL="0" lvl="5" indent="0" algn="r">
              <a:spcBef>
                <a:spcPts val="0"/>
              </a:spcBef>
              <a:buNone/>
              <a:defRPr sz="600" b="0" i="0">
                <a:solidFill>
                  <a:srgbClr val="6C6463"/>
                </a:solidFill>
                <a:latin typeface="Gill Sans"/>
                <a:ea typeface="Gill Sans"/>
                <a:cs typeface="Gill Sans"/>
                <a:sym typeface="Gill Sans"/>
              </a:defRPr>
            </a:lvl6pPr>
            <a:lvl7pPr marL="0" lvl="6" indent="0" algn="r">
              <a:spcBef>
                <a:spcPts val="0"/>
              </a:spcBef>
              <a:buNone/>
              <a:defRPr sz="600" b="0" i="0">
                <a:solidFill>
                  <a:srgbClr val="6C6463"/>
                </a:solidFill>
                <a:latin typeface="Gill Sans"/>
                <a:ea typeface="Gill Sans"/>
                <a:cs typeface="Gill Sans"/>
                <a:sym typeface="Gill Sans"/>
              </a:defRPr>
            </a:lvl7pPr>
            <a:lvl8pPr marL="0" lvl="7" indent="0" algn="r">
              <a:spcBef>
                <a:spcPts val="0"/>
              </a:spcBef>
              <a:buNone/>
              <a:defRPr sz="600" b="0" i="0">
                <a:solidFill>
                  <a:srgbClr val="6C6463"/>
                </a:solidFill>
                <a:latin typeface="Gill Sans"/>
                <a:ea typeface="Gill Sans"/>
                <a:cs typeface="Gill Sans"/>
                <a:sym typeface="Gill Sans"/>
              </a:defRPr>
            </a:lvl8pPr>
            <a:lvl9pPr marL="0" lvl="8" indent="0" algn="r">
              <a:spcBef>
                <a:spcPts val="0"/>
              </a:spcBef>
              <a:buNone/>
              <a:defRPr sz="600" b="0" i="0">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72" name="Google Shape;172;p81"/>
          <p:cNvSpPr txBox="1">
            <a:spLocks noGrp="1"/>
          </p:cNvSpPr>
          <p:nvPr>
            <p:ph type="title"/>
          </p:nvPr>
        </p:nvSpPr>
        <p:spPr>
          <a:xfrm>
            <a:off x="686104" y="679217"/>
            <a:ext cx="7772400" cy="465370"/>
          </a:xfrm>
          <a:prstGeom prst="rect">
            <a:avLst/>
          </a:prstGeom>
          <a:noFill/>
          <a:ln>
            <a:noFill/>
          </a:ln>
        </p:spPr>
        <p:txBody>
          <a:bodyPr spcFirstLastPara="1" wrap="square" lIns="91425" tIns="45700" rIns="91425" bIns="45700" anchor="b" anchorCtr="0">
            <a:spAutoFit/>
          </a:bodyPr>
          <a:lstStyle>
            <a:lvl1pPr lvl="0" algn="l">
              <a:spcBef>
                <a:spcPts val="0"/>
              </a:spcBef>
              <a:spcAft>
                <a:spcPts val="0"/>
              </a:spcAft>
              <a:buClr>
                <a:srgbClr val="0067B9"/>
              </a:buClr>
              <a:buSzPts val="2400"/>
              <a:buFont typeface="Gill Sans"/>
              <a:buNone/>
              <a:defRPr>
                <a:solidFill>
                  <a:srgbClr val="0067B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59966662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2_Red/Gray 3 Content">
  <p:cSld name="2_Red/Gray 3 Content">
    <p:bg>
      <p:bgPr>
        <a:solidFill>
          <a:srgbClr val="E7E7E5"/>
        </a:solidFill>
        <a:effectLst/>
      </p:bgPr>
    </p:bg>
    <p:spTree>
      <p:nvGrpSpPr>
        <p:cNvPr id="1" name="Shape 173"/>
        <p:cNvGrpSpPr/>
        <p:nvPr/>
      </p:nvGrpSpPr>
      <p:grpSpPr>
        <a:xfrm>
          <a:off x="0" y="0"/>
          <a:ext cx="0" cy="0"/>
          <a:chOff x="0" y="0"/>
          <a:chExt cx="0" cy="0"/>
        </a:xfrm>
      </p:grpSpPr>
      <p:sp>
        <p:nvSpPr>
          <p:cNvPr id="174" name="Google Shape;174;p82"/>
          <p:cNvSpPr txBox="1">
            <a:spLocks noGrp="1"/>
          </p:cNvSpPr>
          <p:nvPr>
            <p:ph type="body" idx="1"/>
          </p:nvPr>
        </p:nvSpPr>
        <p:spPr>
          <a:xfrm>
            <a:off x="686104" y="1296987"/>
            <a:ext cx="2514296" cy="3200400"/>
          </a:xfrm>
          <a:prstGeom prst="rect">
            <a:avLst/>
          </a:prstGeom>
          <a:noFill/>
          <a:ln>
            <a:noFill/>
          </a:ln>
        </p:spPr>
        <p:txBody>
          <a:bodyPr spcFirstLastPara="1" wrap="square" lIns="91425" tIns="45700" rIns="91425" bIns="45700" anchor="t" anchorCtr="0">
            <a:normAutofit/>
          </a:bodyPr>
          <a:lstStyle>
            <a:lvl1pPr marL="457200" lvl="0" indent="-330200" algn="l">
              <a:spcBef>
                <a:spcPts val="0"/>
              </a:spcBef>
              <a:spcAft>
                <a:spcPts val="0"/>
              </a:spcAft>
              <a:buClr>
                <a:srgbClr val="6C6463"/>
              </a:buClr>
              <a:buSzPts val="1600"/>
              <a:buChar char="•"/>
              <a:defRPr sz="1600">
                <a:solidFill>
                  <a:srgbClr val="6C6463"/>
                </a:solidFill>
              </a:defRPr>
            </a:lvl1pPr>
            <a:lvl2pPr marL="914400" lvl="1" indent="-330200" algn="l">
              <a:spcBef>
                <a:spcPts val="800"/>
              </a:spcBef>
              <a:spcAft>
                <a:spcPts val="0"/>
              </a:spcAft>
              <a:buClr>
                <a:srgbClr val="6C6463"/>
              </a:buClr>
              <a:buSzPts val="1600"/>
              <a:buChar char="–"/>
              <a:defRPr sz="1600">
                <a:solidFill>
                  <a:srgbClr val="6C6463"/>
                </a:solidFill>
              </a:defRPr>
            </a:lvl2pPr>
            <a:lvl3pPr marL="1371600" lvl="2" indent="-330200" algn="l">
              <a:spcBef>
                <a:spcPts val="800"/>
              </a:spcBef>
              <a:spcAft>
                <a:spcPts val="0"/>
              </a:spcAft>
              <a:buClr>
                <a:srgbClr val="6C6463"/>
              </a:buClr>
              <a:buSzPts val="1600"/>
              <a:buChar char="•"/>
              <a:defRPr sz="1600">
                <a:solidFill>
                  <a:srgbClr val="6C6463"/>
                </a:solidFill>
              </a:defRPr>
            </a:lvl3pPr>
            <a:lvl4pPr marL="1828800" lvl="3" indent="-317500" algn="l">
              <a:spcBef>
                <a:spcPts val="280"/>
              </a:spcBef>
              <a:spcAft>
                <a:spcPts val="0"/>
              </a:spcAft>
              <a:buClr>
                <a:srgbClr val="6C6463"/>
              </a:buClr>
              <a:buSzPts val="1400"/>
              <a:buChar char="–"/>
              <a:defRPr sz="1400">
                <a:solidFill>
                  <a:srgbClr val="6C6463"/>
                </a:solidFill>
              </a:defRPr>
            </a:lvl4pPr>
            <a:lvl5pPr marL="2286000" lvl="4" indent="-330200" algn="l">
              <a:spcBef>
                <a:spcPts val="320"/>
              </a:spcBef>
              <a:spcAft>
                <a:spcPts val="0"/>
              </a:spcAft>
              <a:buClr>
                <a:srgbClr val="FFFFFF"/>
              </a:buClr>
              <a:buSzPts val="1600"/>
              <a:buChar char="»"/>
              <a:defRPr sz="1600">
                <a:solidFill>
                  <a:srgbClr val="FFFFFF"/>
                </a:solidFil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75" name="Google Shape;175;p82"/>
          <p:cNvSpPr txBox="1">
            <a:spLocks noGrp="1"/>
          </p:cNvSpPr>
          <p:nvPr>
            <p:ph type="body" idx="2"/>
          </p:nvPr>
        </p:nvSpPr>
        <p:spPr>
          <a:xfrm>
            <a:off x="5943600" y="1296987"/>
            <a:ext cx="2514904" cy="3200400"/>
          </a:xfrm>
          <a:prstGeom prst="rect">
            <a:avLst/>
          </a:prstGeom>
          <a:noFill/>
          <a:ln>
            <a:noFill/>
          </a:ln>
        </p:spPr>
        <p:txBody>
          <a:bodyPr spcFirstLastPara="1" wrap="square" lIns="91425" tIns="45700" rIns="91425" bIns="45700" anchor="t" anchorCtr="0">
            <a:normAutofit/>
          </a:bodyPr>
          <a:lstStyle>
            <a:lvl1pPr marL="457200" lvl="0" indent="-330200" algn="l">
              <a:spcBef>
                <a:spcPts val="0"/>
              </a:spcBef>
              <a:spcAft>
                <a:spcPts val="0"/>
              </a:spcAft>
              <a:buClr>
                <a:srgbClr val="6C6463"/>
              </a:buClr>
              <a:buSzPts val="1600"/>
              <a:buChar char="•"/>
              <a:defRPr sz="1600">
                <a:solidFill>
                  <a:srgbClr val="6C6463"/>
                </a:solidFill>
              </a:defRPr>
            </a:lvl1pPr>
            <a:lvl2pPr marL="914400" lvl="1" indent="-330200" algn="l">
              <a:spcBef>
                <a:spcPts val="800"/>
              </a:spcBef>
              <a:spcAft>
                <a:spcPts val="0"/>
              </a:spcAft>
              <a:buClr>
                <a:srgbClr val="6C6463"/>
              </a:buClr>
              <a:buSzPts val="1600"/>
              <a:buChar char="–"/>
              <a:defRPr sz="1600">
                <a:solidFill>
                  <a:srgbClr val="6C6463"/>
                </a:solidFill>
              </a:defRPr>
            </a:lvl2pPr>
            <a:lvl3pPr marL="1371600" lvl="2" indent="-330200" algn="l">
              <a:spcBef>
                <a:spcPts val="800"/>
              </a:spcBef>
              <a:spcAft>
                <a:spcPts val="0"/>
              </a:spcAft>
              <a:buClr>
                <a:srgbClr val="6C6463"/>
              </a:buClr>
              <a:buSzPts val="1600"/>
              <a:buChar char="•"/>
              <a:defRPr sz="1600">
                <a:solidFill>
                  <a:srgbClr val="6C6463"/>
                </a:solidFill>
              </a:defRPr>
            </a:lvl3pPr>
            <a:lvl4pPr marL="1828800" lvl="3" indent="-317500" algn="l">
              <a:spcBef>
                <a:spcPts val="280"/>
              </a:spcBef>
              <a:spcAft>
                <a:spcPts val="0"/>
              </a:spcAft>
              <a:buClr>
                <a:srgbClr val="6C6463"/>
              </a:buClr>
              <a:buSzPts val="1400"/>
              <a:buChar char="–"/>
              <a:defRPr sz="1400">
                <a:solidFill>
                  <a:srgbClr val="6C6463"/>
                </a:solidFill>
              </a:defRPr>
            </a:lvl4pPr>
            <a:lvl5pPr marL="2286000" lvl="4" indent="-330200" algn="l">
              <a:spcBef>
                <a:spcPts val="320"/>
              </a:spcBef>
              <a:spcAft>
                <a:spcPts val="0"/>
              </a:spcAft>
              <a:buClr>
                <a:srgbClr val="FFFFFF"/>
              </a:buClr>
              <a:buSzPts val="1600"/>
              <a:buChar char="»"/>
              <a:defRPr sz="1600">
                <a:solidFill>
                  <a:srgbClr val="FFFFFF"/>
                </a:solidFil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76" name="Google Shape;176;p82"/>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a:solidFill>
                  <a:srgbClr val="6C6463"/>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7" name="Google Shape;177;p82"/>
          <p:cNvSpPr txBox="1">
            <a:spLocks noGrp="1"/>
          </p:cNvSpPr>
          <p:nvPr>
            <p:ph type="ftr" idx="11"/>
          </p:nvPr>
        </p:nvSpPr>
        <p:spPr>
          <a:xfrm>
            <a:off x="3124200" y="4844639"/>
            <a:ext cx="2895600" cy="186148"/>
          </a:xfrm>
          <a:prstGeom prst="rect">
            <a:avLst/>
          </a:prstGeom>
          <a:noFill/>
          <a:ln>
            <a:noFill/>
          </a:ln>
        </p:spPr>
        <p:txBody>
          <a:bodyPr spcFirstLastPara="1" wrap="square" lIns="91425" tIns="45700" rIns="91425" bIns="45700" anchor="ctr" anchorCtr="0">
            <a:spAutoFit/>
          </a:bodyPr>
          <a:lstStyle>
            <a:lvl1pPr lvl="0" algn="ctr">
              <a:spcBef>
                <a:spcPts val="0"/>
              </a:spcBef>
              <a:spcAft>
                <a:spcPts val="0"/>
              </a:spcAft>
              <a:buSzPts val="1400"/>
              <a:buNone/>
              <a:defRPr>
                <a:solidFill>
                  <a:srgbClr val="6C6463"/>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8" name="Google Shape;178;p82"/>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lvl="0" indent="0" algn="r">
              <a:spcBef>
                <a:spcPts val="0"/>
              </a:spcBef>
              <a:buNone/>
              <a:defRPr sz="600" b="0" i="0">
                <a:solidFill>
                  <a:srgbClr val="6C6463"/>
                </a:solidFill>
                <a:latin typeface="Gill Sans"/>
                <a:ea typeface="Gill Sans"/>
                <a:cs typeface="Gill Sans"/>
                <a:sym typeface="Gill Sans"/>
              </a:defRPr>
            </a:lvl1pPr>
            <a:lvl2pPr marL="0" lvl="1" indent="0" algn="r">
              <a:spcBef>
                <a:spcPts val="0"/>
              </a:spcBef>
              <a:buNone/>
              <a:defRPr sz="600" b="0" i="0">
                <a:solidFill>
                  <a:srgbClr val="6C6463"/>
                </a:solidFill>
                <a:latin typeface="Gill Sans"/>
                <a:ea typeface="Gill Sans"/>
                <a:cs typeface="Gill Sans"/>
                <a:sym typeface="Gill Sans"/>
              </a:defRPr>
            </a:lvl2pPr>
            <a:lvl3pPr marL="0" lvl="2" indent="0" algn="r">
              <a:spcBef>
                <a:spcPts val="0"/>
              </a:spcBef>
              <a:buNone/>
              <a:defRPr sz="600" b="0" i="0">
                <a:solidFill>
                  <a:srgbClr val="6C6463"/>
                </a:solidFill>
                <a:latin typeface="Gill Sans"/>
                <a:ea typeface="Gill Sans"/>
                <a:cs typeface="Gill Sans"/>
                <a:sym typeface="Gill Sans"/>
              </a:defRPr>
            </a:lvl3pPr>
            <a:lvl4pPr marL="0" lvl="3" indent="0" algn="r">
              <a:spcBef>
                <a:spcPts val="0"/>
              </a:spcBef>
              <a:buNone/>
              <a:defRPr sz="600" b="0" i="0">
                <a:solidFill>
                  <a:srgbClr val="6C6463"/>
                </a:solidFill>
                <a:latin typeface="Gill Sans"/>
                <a:ea typeface="Gill Sans"/>
                <a:cs typeface="Gill Sans"/>
                <a:sym typeface="Gill Sans"/>
              </a:defRPr>
            </a:lvl4pPr>
            <a:lvl5pPr marL="0" lvl="4" indent="0" algn="r">
              <a:spcBef>
                <a:spcPts val="0"/>
              </a:spcBef>
              <a:buNone/>
              <a:defRPr sz="600" b="0" i="0">
                <a:solidFill>
                  <a:srgbClr val="6C6463"/>
                </a:solidFill>
                <a:latin typeface="Gill Sans"/>
                <a:ea typeface="Gill Sans"/>
                <a:cs typeface="Gill Sans"/>
                <a:sym typeface="Gill Sans"/>
              </a:defRPr>
            </a:lvl5pPr>
            <a:lvl6pPr marL="0" lvl="5" indent="0" algn="r">
              <a:spcBef>
                <a:spcPts val="0"/>
              </a:spcBef>
              <a:buNone/>
              <a:defRPr sz="600" b="0" i="0">
                <a:solidFill>
                  <a:srgbClr val="6C6463"/>
                </a:solidFill>
                <a:latin typeface="Gill Sans"/>
                <a:ea typeface="Gill Sans"/>
                <a:cs typeface="Gill Sans"/>
                <a:sym typeface="Gill Sans"/>
              </a:defRPr>
            </a:lvl6pPr>
            <a:lvl7pPr marL="0" lvl="6" indent="0" algn="r">
              <a:spcBef>
                <a:spcPts val="0"/>
              </a:spcBef>
              <a:buNone/>
              <a:defRPr sz="600" b="0" i="0">
                <a:solidFill>
                  <a:srgbClr val="6C6463"/>
                </a:solidFill>
                <a:latin typeface="Gill Sans"/>
                <a:ea typeface="Gill Sans"/>
                <a:cs typeface="Gill Sans"/>
                <a:sym typeface="Gill Sans"/>
              </a:defRPr>
            </a:lvl7pPr>
            <a:lvl8pPr marL="0" lvl="7" indent="0" algn="r">
              <a:spcBef>
                <a:spcPts val="0"/>
              </a:spcBef>
              <a:buNone/>
              <a:defRPr sz="600" b="0" i="0">
                <a:solidFill>
                  <a:srgbClr val="6C6463"/>
                </a:solidFill>
                <a:latin typeface="Gill Sans"/>
                <a:ea typeface="Gill Sans"/>
                <a:cs typeface="Gill Sans"/>
                <a:sym typeface="Gill Sans"/>
              </a:defRPr>
            </a:lvl8pPr>
            <a:lvl9pPr marL="0" lvl="8" indent="0" algn="r">
              <a:spcBef>
                <a:spcPts val="0"/>
              </a:spcBef>
              <a:buNone/>
              <a:defRPr sz="600" b="0" i="0">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79" name="Google Shape;179;p82"/>
          <p:cNvSpPr txBox="1">
            <a:spLocks noGrp="1"/>
          </p:cNvSpPr>
          <p:nvPr>
            <p:ph type="body" idx="3"/>
          </p:nvPr>
        </p:nvSpPr>
        <p:spPr>
          <a:xfrm>
            <a:off x="3314548" y="1296987"/>
            <a:ext cx="2514904" cy="3200400"/>
          </a:xfrm>
          <a:prstGeom prst="rect">
            <a:avLst/>
          </a:prstGeom>
          <a:noFill/>
          <a:ln>
            <a:noFill/>
          </a:ln>
        </p:spPr>
        <p:txBody>
          <a:bodyPr spcFirstLastPara="1" wrap="square" lIns="91425" tIns="45700" rIns="91425" bIns="45700" anchor="t" anchorCtr="0">
            <a:normAutofit/>
          </a:bodyPr>
          <a:lstStyle>
            <a:lvl1pPr marL="457200" lvl="0" indent="-330200" algn="l">
              <a:spcBef>
                <a:spcPts val="0"/>
              </a:spcBef>
              <a:spcAft>
                <a:spcPts val="0"/>
              </a:spcAft>
              <a:buClr>
                <a:srgbClr val="6C6463"/>
              </a:buClr>
              <a:buSzPts val="1600"/>
              <a:buChar char="•"/>
              <a:defRPr sz="1600">
                <a:solidFill>
                  <a:srgbClr val="6C6463"/>
                </a:solidFill>
              </a:defRPr>
            </a:lvl1pPr>
            <a:lvl2pPr marL="914400" lvl="1" indent="-330200" algn="l">
              <a:spcBef>
                <a:spcPts val="800"/>
              </a:spcBef>
              <a:spcAft>
                <a:spcPts val="0"/>
              </a:spcAft>
              <a:buClr>
                <a:srgbClr val="6C6463"/>
              </a:buClr>
              <a:buSzPts val="1600"/>
              <a:buChar char="–"/>
              <a:defRPr sz="1600">
                <a:solidFill>
                  <a:srgbClr val="6C6463"/>
                </a:solidFill>
              </a:defRPr>
            </a:lvl2pPr>
            <a:lvl3pPr marL="1371600" lvl="2" indent="-330200" algn="l">
              <a:spcBef>
                <a:spcPts val="800"/>
              </a:spcBef>
              <a:spcAft>
                <a:spcPts val="0"/>
              </a:spcAft>
              <a:buClr>
                <a:srgbClr val="6C6463"/>
              </a:buClr>
              <a:buSzPts val="1600"/>
              <a:buChar char="•"/>
              <a:defRPr sz="1600">
                <a:solidFill>
                  <a:srgbClr val="6C6463"/>
                </a:solidFill>
              </a:defRPr>
            </a:lvl3pPr>
            <a:lvl4pPr marL="1828800" lvl="3" indent="-317500" algn="l">
              <a:spcBef>
                <a:spcPts val="280"/>
              </a:spcBef>
              <a:spcAft>
                <a:spcPts val="0"/>
              </a:spcAft>
              <a:buClr>
                <a:srgbClr val="6C6463"/>
              </a:buClr>
              <a:buSzPts val="1400"/>
              <a:buChar char="–"/>
              <a:defRPr sz="1400">
                <a:solidFill>
                  <a:srgbClr val="6C6463"/>
                </a:solidFill>
              </a:defRPr>
            </a:lvl4pPr>
            <a:lvl5pPr marL="2286000" lvl="4" indent="-330200" algn="l">
              <a:spcBef>
                <a:spcPts val="320"/>
              </a:spcBef>
              <a:spcAft>
                <a:spcPts val="0"/>
              </a:spcAft>
              <a:buClr>
                <a:srgbClr val="FFFFFF"/>
              </a:buClr>
              <a:buSzPts val="1600"/>
              <a:buChar char="»"/>
              <a:defRPr sz="1600">
                <a:solidFill>
                  <a:srgbClr val="FFFFFF"/>
                </a:solidFil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80" name="Google Shape;180;p82"/>
          <p:cNvSpPr txBox="1">
            <a:spLocks noGrp="1"/>
          </p:cNvSpPr>
          <p:nvPr>
            <p:ph type="title"/>
          </p:nvPr>
        </p:nvSpPr>
        <p:spPr>
          <a:xfrm>
            <a:off x="686104" y="679217"/>
            <a:ext cx="7772400" cy="465370"/>
          </a:xfrm>
          <a:prstGeom prst="rect">
            <a:avLst/>
          </a:prstGeom>
          <a:noFill/>
          <a:ln>
            <a:noFill/>
          </a:ln>
        </p:spPr>
        <p:txBody>
          <a:bodyPr spcFirstLastPara="1" wrap="square" lIns="91425" tIns="45700" rIns="91425" bIns="45700" anchor="b" anchorCtr="0">
            <a:spAutoFit/>
          </a:bodyPr>
          <a:lstStyle>
            <a:lvl1pPr lvl="0" algn="l">
              <a:spcBef>
                <a:spcPts val="0"/>
              </a:spcBef>
              <a:spcAft>
                <a:spcPts val="0"/>
              </a:spcAft>
              <a:buClr>
                <a:srgbClr val="0067B9"/>
              </a:buClr>
              <a:buSzPts val="2400"/>
              <a:buFont typeface="Gill Sans"/>
              <a:buNone/>
              <a:defRPr>
                <a:solidFill>
                  <a:srgbClr val="0067B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379830775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2_Red/Gray 1 Content + Bottom Photo">
  <p:cSld name="2_Red/Gray 1 Content + Bottom Photo">
    <p:bg>
      <p:bgPr>
        <a:solidFill>
          <a:srgbClr val="E7E7E5"/>
        </a:solidFill>
        <a:effectLst/>
      </p:bgPr>
    </p:bg>
    <p:spTree>
      <p:nvGrpSpPr>
        <p:cNvPr id="1" name="Shape 181"/>
        <p:cNvGrpSpPr/>
        <p:nvPr/>
      </p:nvGrpSpPr>
      <p:grpSpPr>
        <a:xfrm>
          <a:off x="0" y="0"/>
          <a:ext cx="0" cy="0"/>
          <a:chOff x="0" y="0"/>
          <a:chExt cx="0" cy="0"/>
        </a:xfrm>
      </p:grpSpPr>
      <p:sp>
        <p:nvSpPr>
          <p:cNvPr id="182" name="Google Shape;182;p83"/>
          <p:cNvSpPr>
            <a:spLocks noGrp="1"/>
          </p:cNvSpPr>
          <p:nvPr>
            <p:ph type="pic" idx="2"/>
          </p:nvPr>
        </p:nvSpPr>
        <p:spPr>
          <a:xfrm>
            <a:off x="152400" y="2592387"/>
            <a:ext cx="8839200" cy="2440594"/>
          </a:xfrm>
          <a:prstGeom prst="rect">
            <a:avLst/>
          </a:prstGeom>
          <a:solidFill>
            <a:schemeClr val="lt1"/>
          </a:solidFill>
          <a:ln>
            <a:noFill/>
          </a:ln>
        </p:spPr>
      </p:sp>
      <p:sp>
        <p:nvSpPr>
          <p:cNvPr id="183" name="Google Shape;183;p83"/>
          <p:cNvSpPr txBox="1">
            <a:spLocks noGrp="1"/>
          </p:cNvSpPr>
          <p:nvPr>
            <p:ph type="body" idx="1"/>
          </p:nvPr>
        </p:nvSpPr>
        <p:spPr>
          <a:xfrm>
            <a:off x="685800" y="1296987"/>
            <a:ext cx="7772400" cy="1143000"/>
          </a:xfrm>
          <a:prstGeom prst="rect">
            <a:avLst/>
          </a:prstGeom>
          <a:noFill/>
          <a:ln>
            <a:noFill/>
          </a:ln>
        </p:spPr>
        <p:txBody>
          <a:bodyPr spcFirstLastPara="1" wrap="square" lIns="91425" tIns="45700" rIns="91425" bIns="45700" anchor="t" anchorCtr="0">
            <a:normAutofit/>
          </a:bodyPr>
          <a:lstStyle>
            <a:lvl1pPr marL="457200" lvl="0" indent="-330200" algn="l">
              <a:spcBef>
                <a:spcPts val="0"/>
              </a:spcBef>
              <a:spcAft>
                <a:spcPts val="0"/>
              </a:spcAft>
              <a:buClr>
                <a:srgbClr val="6C6463"/>
              </a:buClr>
              <a:buSzPts val="1600"/>
              <a:buChar char="•"/>
              <a:defRPr>
                <a:solidFill>
                  <a:srgbClr val="6C6463"/>
                </a:solidFill>
              </a:defRPr>
            </a:lvl1pPr>
            <a:lvl2pPr marL="914400" lvl="1" indent="-330200" algn="l">
              <a:spcBef>
                <a:spcPts val="800"/>
              </a:spcBef>
              <a:spcAft>
                <a:spcPts val="0"/>
              </a:spcAft>
              <a:buClr>
                <a:srgbClr val="6C6463"/>
              </a:buClr>
              <a:buSzPts val="1600"/>
              <a:buChar char="–"/>
              <a:defRPr>
                <a:solidFill>
                  <a:srgbClr val="6C6463"/>
                </a:solidFill>
              </a:defRPr>
            </a:lvl2pPr>
            <a:lvl3pPr marL="1371600" lvl="2" indent="-342900" algn="l">
              <a:spcBef>
                <a:spcPts val="800"/>
              </a:spcBef>
              <a:spcAft>
                <a:spcPts val="0"/>
              </a:spcAft>
              <a:buClr>
                <a:srgbClr val="6C6463"/>
              </a:buClr>
              <a:buSzPts val="1800"/>
              <a:buChar char="•"/>
              <a:defRPr>
                <a:solidFill>
                  <a:srgbClr val="6C6463"/>
                </a:solidFill>
              </a:defRPr>
            </a:lvl3pPr>
            <a:lvl4pPr marL="1828800" lvl="3" indent="-330200" algn="l">
              <a:spcBef>
                <a:spcPts val="320"/>
              </a:spcBef>
              <a:spcAft>
                <a:spcPts val="0"/>
              </a:spcAft>
              <a:buClr>
                <a:srgbClr val="6C6463"/>
              </a:buClr>
              <a:buSzPts val="1600"/>
              <a:buChar char="–"/>
              <a:defRPr>
                <a:solidFill>
                  <a:srgbClr val="6C6463"/>
                </a:solidFill>
              </a:defRPr>
            </a:lvl4pPr>
            <a:lvl5pPr marL="2286000" lvl="4" indent="-317500" algn="l">
              <a:spcBef>
                <a:spcPts val="280"/>
              </a:spcBef>
              <a:spcAft>
                <a:spcPts val="0"/>
              </a:spcAft>
              <a:buClr>
                <a:srgbClr val="FFFFFF"/>
              </a:buClr>
              <a:buSzPts val="1400"/>
              <a:buChar char="»"/>
              <a:defRPr>
                <a:solidFill>
                  <a:srgbClr val="FFFFFF"/>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4" name="Google Shape;184;p83"/>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sz="600" b="0" i="0">
                <a:solidFill>
                  <a:srgbClr val="FFFFFF"/>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5" name="Google Shape;185;p83"/>
          <p:cNvSpPr txBox="1">
            <a:spLocks noGrp="1"/>
          </p:cNvSpPr>
          <p:nvPr>
            <p:ph type="ftr" idx="11"/>
          </p:nvPr>
        </p:nvSpPr>
        <p:spPr>
          <a:xfrm>
            <a:off x="3124200" y="4844639"/>
            <a:ext cx="2895600" cy="186148"/>
          </a:xfrm>
          <a:prstGeom prst="rect">
            <a:avLst/>
          </a:prstGeom>
          <a:noFill/>
          <a:ln>
            <a:noFill/>
          </a:ln>
        </p:spPr>
        <p:txBody>
          <a:bodyPr spcFirstLastPara="1" wrap="square" lIns="91425" tIns="45700" rIns="91425" bIns="45700" anchor="ctr" anchorCtr="0">
            <a:spAutoFit/>
          </a:bodyPr>
          <a:lstStyle>
            <a:lvl1pPr lvl="0" algn="ctr">
              <a:spcBef>
                <a:spcPts val="0"/>
              </a:spcBef>
              <a:spcAft>
                <a:spcPts val="0"/>
              </a:spcAft>
              <a:buSzPts val="1400"/>
              <a:buNone/>
              <a:defRPr sz="600" b="0" i="0">
                <a:solidFill>
                  <a:srgbClr val="FFFFFF"/>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6" name="Google Shape;186;p83"/>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lvl="0" indent="0" algn="r">
              <a:spcBef>
                <a:spcPts val="0"/>
              </a:spcBef>
              <a:buNone/>
              <a:defRPr sz="600" b="0" i="0">
                <a:solidFill>
                  <a:srgbClr val="FFFFFF"/>
                </a:solidFill>
                <a:latin typeface="Gill Sans"/>
                <a:ea typeface="Gill Sans"/>
                <a:cs typeface="Gill Sans"/>
                <a:sym typeface="Gill Sans"/>
              </a:defRPr>
            </a:lvl1pPr>
            <a:lvl2pPr marL="0" lvl="1" indent="0" algn="r">
              <a:spcBef>
                <a:spcPts val="0"/>
              </a:spcBef>
              <a:buNone/>
              <a:defRPr sz="600" b="0" i="0">
                <a:solidFill>
                  <a:srgbClr val="FFFFFF"/>
                </a:solidFill>
                <a:latin typeface="Gill Sans"/>
                <a:ea typeface="Gill Sans"/>
                <a:cs typeface="Gill Sans"/>
                <a:sym typeface="Gill Sans"/>
              </a:defRPr>
            </a:lvl2pPr>
            <a:lvl3pPr marL="0" lvl="2" indent="0" algn="r">
              <a:spcBef>
                <a:spcPts val="0"/>
              </a:spcBef>
              <a:buNone/>
              <a:defRPr sz="600" b="0" i="0">
                <a:solidFill>
                  <a:srgbClr val="FFFFFF"/>
                </a:solidFill>
                <a:latin typeface="Gill Sans"/>
                <a:ea typeface="Gill Sans"/>
                <a:cs typeface="Gill Sans"/>
                <a:sym typeface="Gill Sans"/>
              </a:defRPr>
            </a:lvl3pPr>
            <a:lvl4pPr marL="0" lvl="3" indent="0" algn="r">
              <a:spcBef>
                <a:spcPts val="0"/>
              </a:spcBef>
              <a:buNone/>
              <a:defRPr sz="600" b="0" i="0">
                <a:solidFill>
                  <a:srgbClr val="FFFFFF"/>
                </a:solidFill>
                <a:latin typeface="Gill Sans"/>
                <a:ea typeface="Gill Sans"/>
                <a:cs typeface="Gill Sans"/>
                <a:sym typeface="Gill Sans"/>
              </a:defRPr>
            </a:lvl4pPr>
            <a:lvl5pPr marL="0" lvl="4" indent="0" algn="r">
              <a:spcBef>
                <a:spcPts val="0"/>
              </a:spcBef>
              <a:buNone/>
              <a:defRPr sz="600" b="0" i="0">
                <a:solidFill>
                  <a:srgbClr val="FFFFFF"/>
                </a:solidFill>
                <a:latin typeface="Gill Sans"/>
                <a:ea typeface="Gill Sans"/>
                <a:cs typeface="Gill Sans"/>
                <a:sym typeface="Gill Sans"/>
              </a:defRPr>
            </a:lvl5pPr>
            <a:lvl6pPr marL="0" lvl="5" indent="0" algn="r">
              <a:spcBef>
                <a:spcPts val="0"/>
              </a:spcBef>
              <a:buNone/>
              <a:defRPr sz="600" b="0" i="0">
                <a:solidFill>
                  <a:srgbClr val="FFFFFF"/>
                </a:solidFill>
                <a:latin typeface="Gill Sans"/>
                <a:ea typeface="Gill Sans"/>
                <a:cs typeface="Gill Sans"/>
                <a:sym typeface="Gill Sans"/>
              </a:defRPr>
            </a:lvl6pPr>
            <a:lvl7pPr marL="0" lvl="6" indent="0" algn="r">
              <a:spcBef>
                <a:spcPts val="0"/>
              </a:spcBef>
              <a:buNone/>
              <a:defRPr sz="600" b="0" i="0">
                <a:solidFill>
                  <a:srgbClr val="FFFFFF"/>
                </a:solidFill>
                <a:latin typeface="Gill Sans"/>
                <a:ea typeface="Gill Sans"/>
                <a:cs typeface="Gill Sans"/>
                <a:sym typeface="Gill Sans"/>
              </a:defRPr>
            </a:lvl7pPr>
            <a:lvl8pPr marL="0" lvl="7" indent="0" algn="r">
              <a:spcBef>
                <a:spcPts val="0"/>
              </a:spcBef>
              <a:buNone/>
              <a:defRPr sz="600" b="0" i="0">
                <a:solidFill>
                  <a:srgbClr val="FFFFFF"/>
                </a:solidFill>
                <a:latin typeface="Gill Sans"/>
                <a:ea typeface="Gill Sans"/>
                <a:cs typeface="Gill Sans"/>
                <a:sym typeface="Gill Sans"/>
              </a:defRPr>
            </a:lvl8pPr>
            <a:lvl9pPr marL="0" lvl="8" indent="0" algn="r">
              <a:spcBef>
                <a:spcPts val="0"/>
              </a:spcBef>
              <a:buNone/>
              <a:defRPr sz="600" b="0" i="0">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87" name="Google Shape;187;p83"/>
          <p:cNvSpPr txBox="1">
            <a:spLocks noGrp="1"/>
          </p:cNvSpPr>
          <p:nvPr>
            <p:ph type="body" idx="3"/>
          </p:nvPr>
        </p:nvSpPr>
        <p:spPr>
          <a:xfrm rot="-5400000">
            <a:off x="7862313" y="3537008"/>
            <a:ext cx="2073910" cy="184666"/>
          </a:xfrm>
          <a:prstGeom prst="rect">
            <a:avLst/>
          </a:prstGeom>
          <a:noFill/>
          <a:ln>
            <a:noFill/>
          </a:ln>
        </p:spPr>
        <p:txBody>
          <a:bodyPr spcFirstLastPara="1" wrap="square" lIns="91425" tIns="45700" rIns="91425" bIns="45700" anchor="t" anchorCtr="0">
            <a:spAutoFit/>
          </a:bodyPr>
          <a:lstStyle>
            <a:lvl1pPr marL="457200" lvl="0" indent="-228600" algn="r">
              <a:spcBef>
                <a:spcPts val="0"/>
              </a:spcBef>
              <a:spcAft>
                <a:spcPts val="0"/>
              </a:spcAft>
              <a:buClr>
                <a:srgbClr val="FFFFFF"/>
              </a:buClr>
              <a:buSzPts val="600"/>
              <a:buNone/>
              <a:defRPr sz="600">
                <a:solidFill>
                  <a:srgbClr val="FFFFFF"/>
                </a:solidFill>
              </a:defRPr>
            </a:lvl1pPr>
            <a:lvl2pPr marL="914400" lvl="1" indent="-228600" algn="l">
              <a:spcBef>
                <a:spcPts val="800"/>
              </a:spcBef>
              <a:spcAft>
                <a:spcPts val="0"/>
              </a:spcAft>
              <a:buClr>
                <a:schemeClr val="lt1"/>
              </a:buClr>
              <a:buSzPts val="1800"/>
              <a:buNone/>
              <a:defRPr sz="1800">
                <a:solidFill>
                  <a:schemeClr val="lt1"/>
                </a:solidFill>
              </a:defRPr>
            </a:lvl2pPr>
            <a:lvl3pPr marL="1371600" lvl="2" indent="-228600" algn="l">
              <a:spcBef>
                <a:spcPts val="800"/>
              </a:spcBef>
              <a:spcAft>
                <a:spcPts val="0"/>
              </a:spcAft>
              <a:buClr>
                <a:schemeClr val="lt1"/>
              </a:buClr>
              <a:buSzPts val="1600"/>
              <a:buNone/>
              <a:defRPr sz="1600">
                <a:solidFill>
                  <a:schemeClr val="lt1"/>
                </a:solidFill>
              </a:defRPr>
            </a:lvl3pPr>
            <a:lvl4pPr marL="1828800" lvl="3" indent="-228600" algn="l">
              <a:spcBef>
                <a:spcPts val="280"/>
              </a:spcBef>
              <a:spcAft>
                <a:spcPts val="0"/>
              </a:spcAft>
              <a:buClr>
                <a:schemeClr val="lt1"/>
              </a:buClr>
              <a:buSzPts val="1400"/>
              <a:buNone/>
              <a:defRPr sz="1400">
                <a:solidFill>
                  <a:schemeClr val="lt1"/>
                </a:solidFill>
              </a:defRPr>
            </a:lvl4pPr>
            <a:lvl5pPr marL="2286000" lvl="4" indent="-228600" algn="l">
              <a:spcBef>
                <a:spcPts val="240"/>
              </a:spcBef>
              <a:spcAft>
                <a:spcPts val="0"/>
              </a:spcAft>
              <a:buClr>
                <a:schemeClr val="lt1"/>
              </a:buClr>
              <a:buSzPts val="1200"/>
              <a:buNone/>
              <a:defRPr sz="1200">
                <a:solidFill>
                  <a:schemeClr val="lt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8" name="Google Shape;188;p83"/>
          <p:cNvSpPr txBox="1">
            <a:spLocks noGrp="1"/>
          </p:cNvSpPr>
          <p:nvPr>
            <p:ph type="title"/>
          </p:nvPr>
        </p:nvSpPr>
        <p:spPr>
          <a:xfrm>
            <a:off x="686104" y="679217"/>
            <a:ext cx="7772400" cy="465370"/>
          </a:xfrm>
          <a:prstGeom prst="rect">
            <a:avLst/>
          </a:prstGeom>
          <a:noFill/>
          <a:ln>
            <a:noFill/>
          </a:ln>
        </p:spPr>
        <p:txBody>
          <a:bodyPr spcFirstLastPara="1" wrap="square" lIns="91425" tIns="45700" rIns="91425" bIns="45700" anchor="b" anchorCtr="0">
            <a:spAutoFit/>
          </a:bodyPr>
          <a:lstStyle>
            <a:lvl1pPr lvl="0" algn="l">
              <a:spcBef>
                <a:spcPts val="0"/>
              </a:spcBef>
              <a:spcAft>
                <a:spcPts val="0"/>
              </a:spcAft>
              <a:buClr>
                <a:srgbClr val="0067B9"/>
              </a:buClr>
              <a:buSzPts val="2400"/>
              <a:buFont typeface="Gill Sans"/>
              <a:buNone/>
              <a:defRPr>
                <a:solidFill>
                  <a:srgbClr val="0067B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198491324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2_Red/Gray 1 Content + Right Photo">
  <p:cSld name="2_Red/Gray 1 Content + Right Photo">
    <p:bg>
      <p:bgPr>
        <a:solidFill>
          <a:srgbClr val="E7E7E5"/>
        </a:solidFill>
        <a:effectLst/>
      </p:bgPr>
    </p:bg>
    <p:spTree>
      <p:nvGrpSpPr>
        <p:cNvPr id="1" name="Shape 189"/>
        <p:cNvGrpSpPr/>
        <p:nvPr/>
      </p:nvGrpSpPr>
      <p:grpSpPr>
        <a:xfrm>
          <a:off x="0" y="0"/>
          <a:ext cx="0" cy="0"/>
          <a:chOff x="0" y="0"/>
          <a:chExt cx="0" cy="0"/>
        </a:xfrm>
      </p:grpSpPr>
      <p:sp>
        <p:nvSpPr>
          <p:cNvPr id="190" name="Google Shape;190;p84"/>
          <p:cNvSpPr>
            <a:spLocks noGrp="1"/>
          </p:cNvSpPr>
          <p:nvPr>
            <p:ph type="pic" idx="2"/>
          </p:nvPr>
        </p:nvSpPr>
        <p:spPr>
          <a:xfrm>
            <a:off x="4572000" y="153988"/>
            <a:ext cx="4419600" cy="4876800"/>
          </a:xfrm>
          <a:prstGeom prst="rect">
            <a:avLst/>
          </a:prstGeom>
          <a:solidFill>
            <a:srgbClr val="FFFFFF"/>
          </a:solidFill>
          <a:ln>
            <a:noFill/>
          </a:ln>
        </p:spPr>
      </p:sp>
      <p:sp>
        <p:nvSpPr>
          <p:cNvPr id="191" name="Google Shape;191;p84"/>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sz="600" b="0" i="0">
                <a:solidFill>
                  <a:srgbClr val="6C6463"/>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2" name="Google Shape;192;p84"/>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lvl="0" indent="0" algn="r">
              <a:spcBef>
                <a:spcPts val="0"/>
              </a:spcBef>
              <a:buNone/>
              <a:defRPr sz="600" b="0" i="0">
                <a:solidFill>
                  <a:srgbClr val="FFFFFF"/>
                </a:solidFill>
                <a:latin typeface="Gill Sans"/>
                <a:ea typeface="Gill Sans"/>
                <a:cs typeface="Gill Sans"/>
                <a:sym typeface="Gill Sans"/>
              </a:defRPr>
            </a:lvl1pPr>
            <a:lvl2pPr marL="0" lvl="1" indent="0" algn="r">
              <a:spcBef>
                <a:spcPts val="0"/>
              </a:spcBef>
              <a:buNone/>
              <a:defRPr sz="600" b="0" i="0">
                <a:solidFill>
                  <a:srgbClr val="FFFFFF"/>
                </a:solidFill>
                <a:latin typeface="Gill Sans"/>
                <a:ea typeface="Gill Sans"/>
                <a:cs typeface="Gill Sans"/>
                <a:sym typeface="Gill Sans"/>
              </a:defRPr>
            </a:lvl2pPr>
            <a:lvl3pPr marL="0" lvl="2" indent="0" algn="r">
              <a:spcBef>
                <a:spcPts val="0"/>
              </a:spcBef>
              <a:buNone/>
              <a:defRPr sz="600" b="0" i="0">
                <a:solidFill>
                  <a:srgbClr val="FFFFFF"/>
                </a:solidFill>
                <a:latin typeface="Gill Sans"/>
                <a:ea typeface="Gill Sans"/>
                <a:cs typeface="Gill Sans"/>
                <a:sym typeface="Gill Sans"/>
              </a:defRPr>
            </a:lvl3pPr>
            <a:lvl4pPr marL="0" lvl="3" indent="0" algn="r">
              <a:spcBef>
                <a:spcPts val="0"/>
              </a:spcBef>
              <a:buNone/>
              <a:defRPr sz="600" b="0" i="0">
                <a:solidFill>
                  <a:srgbClr val="FFFFFF"/>
                </a:solidFill>
                <a:latin typeface="Gill Sans"/>
                <a:ea typeface="Gill Sans"/>
                <a:cs typeface="Gill Sans"/>
                <a:sym typeface="Gill Sans"/>
              </a:defRPr>
            </a:lvl4pPr>
            <a:lvl5pPr marL="0" lvl="4" indent="0" algn="r">
              <a:spcBef>
                <a:spcPts val="0"/>
              </a:spcBef>
              <a:buNone/>
              <a:defRPr sz="600" b="0" i="0">
                <a:solidFill>
                  <a:srgbClr val="FFFFFF"/>
                </a:solidFill>
                <a:latin typeface="Gill Sans"/>
                <a:ea typeface="Gill Sans"/>
                <a:cs typeface="Gill Sans"/>
                <a:sym typeface="Gill Sans"/>
              </a:defRPr>
            </a:lvl5pPr>
            <a:lvl6pPr marL="0" lvl="5" indent="0" algn="r">
              <a:spcBef>
                <a:spcPts val="0"/>
              </a:spcBef>
              <a:buNone/>
              <a:defRPr sz="600" b="0" i="0">
                <a:solidFill>
                  <a:srgbClr val="FFFFFF"/>
                </a:solidFill>
                <a:latin typeface="Gill Sans"/>
                <a:ea typeface="Gill Sans"/>
                <a:cs typeface="Gill Sans"/>
                <a:sym typeface="Gill Sans"/>
              </a:defRPr>
            </a:lvl6pPr>
            <a:lvl7pPr marL="0" lvl="6" indent="0" algn="r">
              <a:spcBef>
                <a:spcPts val="0"/>
              </a:spcBef>
              <a:buNone/>
              <a:defRPr sz="600" b="0" i="0">
                <a:solidFill>
                  <a:srgbClr val="FFFFFF"/>
                </a:solidFill>
                <a:latin typeface="Gill Sans"/>
                <a:ea typeface="Gill Sans"/>
                <a:cs typeface="Gill Sans"/>
                <a:sym typeface="Gill Sans"/>
              </a:defRPr>
            </a:lvl7pPr>
            <a:lvl8pPr marL="0" lvl="7" indent="0" algn="r">
              <a:spcBef>
                <a:spcPts val="0"/>
              </a:spcBef>
              <a:buNone/>
              <a:defRPr sz="600" b="0" i="0">
                <a:solidFill>
                  <a:srgbClr val="FFFFFF"/>
                </a:solidFill>
                <a:latin typeface="Gill Sans"/>
                <a:ea typeface="Gill Sans"/>
                <a:cs typeface="Gill Sans"/>
                <a:sym typeface="Gill Sans"/>
              </a:defRPr>
            </a:lvl8pPr>
            <a:lvl9pPr marL="0" lvl="8" indent="0" algn="r">
              <a:spcBef>
                <a:spcPts val="0"/>
              </a:spcBef>
              <a:buNone/>
              <a:defRPr sz="600" b="0" i="0">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93" name="Google Shape;193;p84"/>
          <p:cNvSpPr txBox="1">
            <a:spLocks noGrp="1"/>
          </p:cNvSpPr>
          <p:nvPr>
            <p:ph type="body" idx="1"/>
          </p:nvPr>
        </p:nvSpPr>
        <p:spPr>
          <a:xfrm>
            <a:off x="685800" y="1677987"/>
            <a:ext cx="3657600" cy="2819400"/>
          </a:xfrm>
          <a:prstGeom prst="rect">
            <a:avLst/>
          </a:prstGeom>
          <a:noFill/>
          <a:ln>
            <a:noFill/>
          </a:ln>
        </p:spPr>
        <p:txBody>
          <a:bodyPr spcFirstLastPara="1" wrap="square" lIns="91425" tIns="45700" rIns="91425" bIns="45700" anchor="t" anchorCtr="0">
            <a:normAutofit/>
          </a:bodyPr>
          <a:lstStyle>
            <a:lvl1pPr marL="457200" lvl="0" indent="-330200" algn="l">
              <a:spcBef>
                <a:spcPts val="0"/>
              </a:spcBef>
              <a:spcAft>
                <a:spcPts val="0"/>
              </a:spcAft>
              <a:buClr>
                <a:srgbClr val="6C6463"/>
              </a:buClr>
              <a:buSzPts val="1600"/>
              <a:buChar char="•"/>
              <a:defRPr sz="1600">
                <a:solidFill>
                  <a:srgbClr val="6C6463"/>
                </a:solidFill>
              </a:defRPr>
            </a:lvl1pPr>
            <a:lvl2pPr marL="914400" lvl="1" indent="-330200" algn="l">
              <a:spcBef>
                <a:spcPts val="800"/>
              </a:spcBef>
              <a:spcAft>
                <a:spcPts val="0"/>
              </a:spcAft>
              <a:buClr>
                <a:srgbClr val="6C6463"/>
              </a:buClr>
              <a:buSzPts val="1600"/>
              <a:buChar char="–"/>
              <a:defRPr sz="1600">
                <a:solidFill>
                  <a:srgbClr val="6C6463"/>
                </a:solidFill>
              </a:defRPr>
            </a:lvl2pPr>
            <a:lvl3pPr marL="1371600" lvl="2" indent="-330200" algn="l">
              <a:spcBef>
                <a:spcPts val="800"/>
              </a:spcBef>
              <a:spcAft>
                <a:spcPts val="0"/>
              </a:spcAft>
              <a:buClr>
                <a:srgbClr val="6C6463"/>
              </a:buClr>
              <a:buSzPts val="1600"/>
              <a:buChar char="•"/>
              <a:defRPr sz="1600">
                <a:solidFill>
                  <a:srgbClr val="6C6463"/>
                </a:solidFill>
              </a:defRPr>
            </a:lvl3pPr>
            <a:lvl4pPr marL="1828800" lvl="3" indent="-317500" algn="l">
              <a:spcBef>
                <a:spcPts val="280"/>
              </a:spcBef>
              <a:spcAft>
                <a:spcPts val="0"/>
              </a:spcAft>
              <a:buClr>
                <a:srgbClr val="6C6463"/>
              </a:buClr>
              <a:buSzPts val="1400"/>
              <a:buChar char="–"/>
              <a:defRPr sz="1400">
                <a:solidFill>
                  <a:srgbClr val="6C6463"/>
                </a:solidFill>
              </a:defRPr>
            </a:lvl4pPr>
            <a:lvl5pPr marL="2286000" lvl="4" indent="-317500" algn="l">
              <a:spcBef>
                <a:spcPts val="280"/>
              </a:spcBef>
              <a:spcAft>
                <a:spcPts val="0"/>
              </a:spcAft>
              <a:buClr>
                <a:srgbClr val="FFFFFF"/>
              </a:buClr>
              <a:buSzPts val="1400"/>
              <a:buChar char="»"/>
              <a:defRPr>
                <a:solidFill>
                  <a:srgbClr val="FFFFFF"/>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94" name="Google Shape;194;p84"/>
          <p:cNvSpPr txBox="1">
            <a:spLocks noGrp="1"/>
          </p:cNvSpPr>
          <p:nvPr>
            <p:ph type="body" idx="3"/>
          </p:nvPr>
        </p:nvSpPr>
        <p:spPr>
          <a:xfrm rot="-5400000">
            <a:off x="7862312" y="1098609"/>
            <a:ext cx="2073910" cy="184666"/>
          </a:xfrm>
          <a:prstGeom prst="rect">
            <a:avLst/>
          </a:prstGeom>
          <a:noFill/>
          <a:ln>
            <a:noFill/>
          </a:ln>
        </p:spPr>
        <p:txBody>
          <a:bodyPr spcFirstLastPara="1" wrap="square" lIns="91425" tIns="45700" rIns="91425" bIns="45700" anchor="t" anchorCtr="0">
            <a:spAutoFit/>
          </a:bodyPr>
          <a:lstStyle>
            <a:lvl1pPr marL="457200" lvl="0" indent="-228600" algn="r">
              <a:spcBef>
                <a:spcPts val="0"/>
              </a:spcBef>
              <a:spcAft>
                <a:spcPts val="0"/>
              </a:spcAft>
              <a:buClr>
                <a:srgbClr val="FFFFFF"/>
              </a:buClr>
              <a:buSzPts val="600"/>
              <a:buNone/>
              <a:defRPr sz="600">
                <a:solidFill>
                  <a:srgbClr val="FFFFFF"/>
                </a:solidFill>
              </a:defRPr>
            </a:lvl1pPr>
            <a:lvl2pPr marL="914400" lvl="1" indent="-228600" algn="l">
              <a:spcBef>
                <a:spcPts val="800"/>
              </a:spcBef>
              <a:spcAft>
                <a:spcPts val="0"/>
              </a:spcAft>
              <a:buClr>
                <a:schemeClr val="lt1"/>
              </a:buClr>
              <a:buSzPts val="1800"/>
              <a:buNone/>
              <a:defRPr sz="1800">
                <a:solidFill>
                  <a:schemeClr val="lt1"/>
                </a:solidFill>
              </a:defRPr>
            </a:lvl2pPr>
            <a:lvl3pPr marL="1371600" lvl="2" indent="-228600" algn="l">
              <a:spcBef>
                <a:spcPts val="800"/>
              </a:spcBef>
              <a:spcAft>
                <a:spcPts val="0"/>
              </a:spcAft>
              <a:buClr>
                <a:schemeClr val="lt1"/>
              </a:buClr>
              <a:buSzPts val="1600"/>
              <a:buNone/>
              <a:defRPr sz="1600">
                <a:solidFill>
                  <a:schemeClr val="lt1"/>
                </a:solidFill>
              </a:defRPr>
            </a:lvl3pPr>
            <a:lvl4pPr marL="1828800" lvl="3" indent="-228600" algn="l">
              <a:spcBef>
                <a:spcPts val="280"/>
              </a:spcBef>
              <a:spcAft>
                <a:spcPts val="0"/>
              </a:spcAft>
              <a:buClr>
                <a:schemeClr val="lt1"/>
              </a:buClr>
              <a:buSzPts val="1400"/>
              <a:buNone/>
              <a:defRPr sz="1400">
                <a:solidFill>
                  <a:schemeClr val="lt1"/>
                </a:solidFill>
              </a:defRPr>
            </a:lvl4pPr>
            <a:lvl5pPr marL="2286000" lvl="4" indent="-228600" algn="l">
              <a:spcBef>
                <a:spcPts val="240"/>
              </a:spcBef>
              <a:spcAft>
                <a:spcPts val="0"/>
              </a:spcAft>
              <a:buClr>
                <a:schemeClr val="lt1"/>
              </a:buClr>
              <a:buSzPts val="1200"/>
              <a:buNone/>
              <a:defRPr sz="1200">
                <a:solidFill>
                  <a:schemeClr val="lt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95" name="Google Shape;195;p84"/>
          <p:cNvSpPr txBox="1">
            <a:spLocks noGrp="1"/>
          </p:cNvSpPr>
          <p:nvPr>
            <p:ph type="title"/>
          </p:nvPr>
        </p:nvSpPr>
        <p:spPr>
          <a:xfrm>
            <a:off x="685800" y="678715"/>
            <a:ext cx="3657600" cy="830997"/>
          </a:xfrm>
          <a:prstGeom prst="rect">
            <a:avLst/>
          </a:prstGeom>
          <a:noFill/>
          <a:ln>
            <a:noFill/>
          </a:ln>
        </p:spPr>
        <p:txBody>
          <a:bodyPr spcFirstLastPara="1" wrap="square" lIns="91425" tIns="45700" rIns="91425" bIns="45700" anchor="b" anchorCtr="0">
            <a:spAutoFit/>
          </a:bodyPr>
          <a:lstStyle>
            <a:lvl1pPr lvl="0" algn="l">
              <a:spcBef>
                <a:spcPts val="0"/>
              </a:spcBef>
              <a:spcAft>
                <a:spcPts val="0"/>
              </a:spcAft>
              <a:buClr>
                <a:srgbClr val="0067B9"/>
              </a:buClr>
              <a:buSzPts val="2400"/>
              <a:buFont typeface="Gill Sans"/>
              <a:buNone/>
              <a:defRPr>
                <a:solidFill>
                  <a:srgbClr val="0067B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319061306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2_Red/Gray Title Only">
  <p:cSld name="2_Red/Gray Title Only">
    <p:bg>
      <p:bgPr>
        <a:solidFill>
          <a:srgbClr val="E7E7E5"/>
        </a:solidFill>
        <a:effectLst/>
      </p:bgPr>
    </p:bg>
    <p:spTree>
      <p:nvGrpSpPr>
        <p:cNvPr id="1" name="Shape 196"/>
        <p:cNvGrpSpPr/>
        <p:nvPr/>
      </p:nvGrpSpPr>
      <p:grpSpPr>
        <a:xfrm>
          <a:off x="0" y="0"/>
          <a:ext cx="0" cy="0"/>
          <a:chOff x="0" y="0"/>
          <a:chExt cx="0" cy="0"/>
        </a:xfrm>
      </p:grpSpPr>
      <p:sp>
        <p:nvSpPr>
          <p:cNvPr id="197" name="Google Shape;197;p85"/>
          <p:cNvSpPr>
            <a:spLocks noGrp="1"/>
          </p:cNvSpPr>
          <p:nvPr>
            <p:ph type="pic" idx="2"/>
          </p:nvPr>
        </p:nvSpPr>
        <p:spPr>
          <a:xfrm>
            <a:off x="152400" y="153987"/>
            <a:ext cx="4419600" cy="4876799"/>
          </a:xfrm>
          <a:prstGeom prst="rect">
            <a:avLst/>
          </a:prstGeom>
          <a:solidFill>
            <a:schemeClr val="lt1"/>
          </a:solidFill>
          <a:ln>
            <a:noFill/>
          </a:ln>
        </p:spPr>
      </p:sp>
      <p:sp>
        <p:nvSpPr>
          <p:cNvPr id="198" name="Google Shape;198;p85"/>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sz="600" b="0" i="0">
                <a:solidFill>
                  <a:schemeClr val="lt1"/>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9" name="Google Shape;199;p85"/>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lvl="0" indent="0" algn="r">
              <a:spcBef>
                <a:spcPts val="0"/>
              </a:spcBef>
              <a:buNone/>
              <a:defRPr sz="600" b="0" i="0">
                <a:solidFill>
                  <a:srgbClr val="6C6463"/>
                </a:solidFill>
                <a:latin typeface="Gill Sans"/>
                <a:ea typeface="Gill Sans"/>
                <a:cs typeface="Gill Sans"/>
                <a:sym typeface="Gill Sans"/>
              </a:defRPr>
            </a:lvl1pPr>
            <a:lvl2pPr marL="0" lvl="1" indent="0" algn="r">
              <a:spcBef>
                <a:spcPts val="0"/>
              </a:spcBef>
              <a:buNone/>
              <a:defRPr sz="600" b="0" i="0">
                <a:solidFill>
                  <a:srgbClr val="6C6463"/>
                </a:solidFill>
                <a:latin typeface="Gill Sans"/>
                <a:ea typeface="Gill Sans"/>
                <a:cs typeface="Gill Sans"/>
                <a:sym typeface="Gill Sans"/>
              </a:defRPr>
            </a:lvl2pPr>
            <a:lvl3pPr marL="0" lvl="2" indent="0" algn="r">
              <a:spcBef>
                <a:spcPts val="0"/>
              </a:spcBef>
              <a:buNone/>
              <a:defRPr sz="600" b="0" i="0">
                <a:solidFill>
                  <a:srgbClr val="6C6463"/>
                </a:solidFill>
                <a:latin typeface="Gill Sans"/>
                <a:ea typeface="Gill Sans"/>
                <a:cs typeface="Gill Sans"/>
                <a:sym typeface="Gill Sans"/>
              </a:defRPr>
            </a:lvl3pPr>
            <a:lvl4pPr marL="0" lvl="3" indent="0" algn="r">
              <a:spcBef>
                <a:spcPts val="0"/>
              </a:spcBef>
              <a:buNone/>
              <a:defRPr sz="600" b="0" i="0">
                <a:solidFill>
                  <a:srgbClr val="6C6463"/>
                </a:solidFill>
                <a:latin typeface="Gill Sans"/>
                <a:ea typeface="Gill Sans"/>
                <a:cs typeface="Gill Sans"/>
                <a:sym typeface="Gill Sans"/>
              </a:defRPr>
            </a:lvl4pPr>
            <a:lvl5pPr marL="0" lvl="4" indent="0" algn="r">
              <a:spcBef>
                <a:spcPts val="0"/>
              </a:spcBef>
              <a:buNone/>
              <a:defRPr sz="600" b="0" i="0">
                <a:solidFill>
                  <a:srgbClr val="6C6463"/>
                </a:solidFill>
                <a:latin typeface="Gill Sans"/>
                <a:ea typeface="Gill Sans"/>
                <a:cs typeface="Gill Sans"/>
                <a:sym typeface="Gill Sans"/>
              </a:defRPr>
            </a:lvl5pPr>
            <a:lvl6pPr marL="0" lvl="5" indent="0" algn="r">
              <a:spcBef>
                <a:spcPts val="0"/>
              </a:spcBef>
              <a:buNone/>
              <a:defRPr sz="600" b="0" i="0">
                <a:solidFill>
                  <a:srgbClr val="6C6463"/>
                </a:solidFill>
                <a:latin typeface="Gill Sans"/>
                <a:ea typeface="Gill Sans"/>
                <a:cs typeface="Gill Sans"/>
                <a:sym typeface="Gill Sans"/>
              </a:defRPr>
            </a:lvl6pPr>
            <a:lvl7pPr marL="0" lvl="6" indent="0" algn="r">
              <a:spcBef>
                <a:spcPts val="0"/>
              </a:spcBef>
              <a:buNone/>
              <a:defRPr sz="600" b="0" i="0">
                <a:solidFill>
                  <a:srgbClr val="6C6463"/>
                </a:solidFill>
                <a:latin typeface="Gill Sans"/>
                <a:ea typeface="Gill Sans"/>
                <a:cs typeface="Gill Sans"/>
                <a:sym typeface="Gill Sans"/>
              </a:defRPr>
            </a:lvl7pPr>
            <a:lvl8pPr marL="0" lvl="7" indent="0" algn="r">
              <a:spcBef>
                <a:spcPts val="0"/>
              </a:spcBef>
              <a:buNone/>
              <a:defRPr sz="600" b="0" i="0">
                <a:solidFill>
                  <a:srgbClr val="6C6463"/>
                </a:solidFill>
                <a:latin typeface="Gill Sans"/>
                <a:ea typeface="Gill Sans"/>
                <a:cs typeface="Gill Sans"/>
                <a:sym typeface="Gill Sans"/>
              </a:defRPr>
            </a:lvl8pPr>
            <a:lvl9pPr marL="0" lvl="8" indent="0" algn="r">
              <a:spcBef>
                <a:spcPts val="0"/>
              </a:spcBef>
              <a:buNone/>
              <a:defRPr sz="600" b="0" i="0">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200" name="Google Shape;200;p85"/>
          <p:cNvSpPr txBox="1">
            <a:spLocks noGrp="1"/>
          </p:cNvSpPr>
          <p:nvPr>
            <p:ph type="body" idx="1"/>
          </p:nvPr>
        </p:nvSpPr>
        <p:spPr>
          <a:xfrm rot="-5400000">
            <a:off x="3442713" y="1098609"/>
            <a:ext cx="2073910" cy="184666"/>
          </a:xfrm>
          <a:prstGeom prst="rect">
            <a:avLst/>
          </a:prstGeom>
          <a:noFill/>
          <a:ln>
            <a:noFill/>
          </a:ln>
        </p:spPr>
        <p:txBody>
          <a:bodyPr spcFirstLastPara="1" wrap="square" lIns="91425" tIns="45700" rIns="91425" bIns="45700" anchor="t" anchorCtr="0">
            <a:spAutoFit/>
          </a:bodyPr>
          <a:lstStyle>
            <a:lvl1pPr marL="457200" lvl="0" indent="-228600" algn="r">
              <a:spcBef>
                <a:spcPts val="0"/>
              </a:spcBef>
              <a:spcAft>
                <a:spcPts val="0"/>
              </a:spcAft>
              <a:buClr>
                <a:srgbClr val="FFFFFF"/>
              </a:buClr>
              <a:buSzPts val="600"/>
              <a:buNone/>
              <a:defRPr sz="600">
                <a:solidFill>
                  <a:srgbClr val="FFFFFF"/>
                </a:solidFill>
              </a:defRPr>
            </a:lvl1pPr>
            <a:lvl2pPr marL="914400" lvl="1" indent="-228600" algn="l">
              <a:spcBef>
                <a:spcPts val="800"/>
              </a:spcBef>
              <a:spcAft>
                <a:spcPts val="0"/>
              </a:spcAft>
              <a:buClr>
                <a:schemeClr val="lt1"/>
              </a:buClr>
              <a:buSzPts val="1800"/>
              <a:buNone/>
              <a:defRPr sz="1800">
                <a:solidFill>
                  <a:schemeClr val="lt1"/>
                </a:solidFill>
              </a:defRPr>
            </a:lvl2pPr>
            <a:lvl3pPr marL="1371600" lvl="2" indent="-228600" algn="l">
              <a:spcBef>
                <a:spcPts val="800"/>
              </a:spcBef>
              <a:spcAft>
                <a:spcPts val="0"/>
              </a:spcAft>
              <a:buClr>
                <a:schemeClr val="lt1"/>
              </a:buClr>
              <a:buSzPts val="1600"/>
              <a:buNone/>
              <a:defRPr sz="1600">
                <a:solidFill>
                  <a:schemeClr val="lt1"/>
                </a:solidFill>
              </a:defRPr>
            </a:lvl3pPr>
            <a:lvl4pPr marL="1828800" lvl="3" indent="-228600" algn="l">
              <a:spcBef>
                <a:spcPts val="280"/>
              </a:spcBef>
              <a:spcAft>
                <a:spcPts val="0"/>
              </a:spcAft>
              <a:buClr>
                <a:schemeClr val="lt1"/>
              </a:buClr>
              <a:buSzPts val="1400"/>
              <a:buNone/>
              <a:defRPr sz="1400">
                <a:solidFill>
                  <a:schemeClr val="lt1"/>
                </a:solidFill>
              </a:defRPr>
            </a:lvl4pPr>
            <a:lvl5pPr marL="2286000" lvl="4" indent="-228600" algn="l">
              <a:spcBef>
                <a:spcPts val="240"/>
              </a:spcBef>
              <a:spcAft>
                <a:spcPts val="0"/>
              </a:spcAft>
              <a:buClr>
                <a:schemeClr val="lt1"/>
              </a:buClr>
              <a:buSzPts val="1200"/>
              <a:buNone/>
              <a:defRPr sz="1200">
                <a:solidFill>
                  <a:schemeClr val="lt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01" name="Google Shape;201;p85"/>
          <p:cNvSpPr txBox="1">
            <a:spLocks noGrp="1"/>
          </p:cNvSpPr>
          <p:nvPr>
            <p:ph type="title"/>
          </p:nvPr>
        </p:nvSpPr>
        <p:spPr>
          <a:xfrm>
            <a:off x="4877104" y="2188567"/>
            <a:ext cx="3885896" cy="837665"/>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Clr>
                <a:srgbClr val="0067B9"/>
              </a:buClr>
              <a:buSzPts val="2400"/>
              <a:buFont typeface="Gill Sans"/>
              <a:buNone/>
              <a:defRPr>
                <a:solidFill>
                  <a:srgbClr val="0067B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186887081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3_Red/Gray 2 Content">
  <p:cSld name="3_Red/Gray 2 Content">
    <p:bg>
      <p:bgPr>
        <a:solidFill>
          <a:schemeClr val="lt1"/>
        </a:solidFill>
        <a:effectLst/>
      </p:bgPr>
    </p:bg>
    <p:spTree>
      <p:nvGrpSpPr>
        <p:cNvPr id="1" name="Shape 202"/>
        <p:cNvGrpSpPr/>
        <p:nvPr/>
      </p:nvGrpSpPr>
      <p:grpSpPr>
        <a:xfrm>
          <a:off x="0" y="0"/>
          <a:ext cx="0" cy="0"/>
          <a:chOff x="0" y="0"/>
          <a:chExt cx="0" cy="0"/>
        </a:xfrm>
      </p:grpSpPr>
      <p:sp>
        <p:nvSpPr>
          <p:cNvPr id="203" name="Google Shape;203;p86"/>
          <p:cNvSpPr txBox="1">
            <a:spLocks noGrp="1"/>
          </p:cNvSpPr>
          <p:nvPr>
            <p:ph type="body" idx="1"/>
          </p:nvPr>
        </p:nvSpPr>
        <p:spPr>
          <a:xfrm>
            <a:off x="686104" y="1296987"/>
            <a:ext cx="3809696" cy="3200400"/>
          </a:xfrm>
          <a:prstGeom prst="rect">
            <a:avLst/>
          </a:prstGeom>
          <a:noFill/>
          <a:ln>
            <a:noFill/>
          </a:ln>
        </p:spPr>
        <p:txBody>
          <a:bodyPr spcFirstLastPara="1" wrap="square" lIns="91425" tIns="45700" rIns="91425" bIns="45700" anchor="t" anchorCtr="0">
            <a:normAutofit/>
          </a:bodyPr>
          <a:lstStyle>
            <a:lvl1pPr marL="457200" lvl="0" indent="-330200" algn="l">
              <a:spcBef>
                <a:spcPts val="0"/>
              </a:spcBef>
              <a:spcAft>
                <a:spcPts val="0"/>
              </a:spcAft>
              <a:buClr>
                <a:srgbClr val="6C6463"/>
              </a:buClr>
              <a:buSzPts val="1600"/>
              <a:buChar char="•"/>
              <a:defRPr sz="1600">
                <a:solidFill>
                  <a:srgbClr val="6C6463"/>
                </a:solidFill>
              </a:defRPr>
            </a:lvl1pPr>
            <a:lvl2pPr marL="914400" lvl="1" indent="-330200" algn="l">
              <a:spcBef>
                <a:spcPts val="800"/>
              </a:spcBef>
              <a:spcAft>
                <a:spcPts val="0"/>
              </a:spcAft>
              <a:buClr>
                <a:srgbClr val="6C6463"/>
              </a:buClr>
              <a:buSzPts val="1600"/>
              <a:buChar char="–"/>
              <a:defRPr sz="1600">
                <a:solidFill>
                  <a:srgbClr val="6C6463"/>
                </a:solidFill>
              </a:defRPr>
            </a:lvl2pPr>
            <a:lvl3pPr marL="1371600" lvl="2" indent="-330200" algn="l">
              <a:spcBef>
                <a:spcPts val="800"/>
              </a:spcBef>
              <a:spcAft>
                <a:spcPts val="0"/>
              </a:spcAft>
              <a:buClr>
                <a:srgbClr val="6C6463"/>
              </a:buClr>
              <a:buSzPts val="1600"/>
              <a:buChar char="•"/>
              <a:defRPr sz="1600">
                <a:solidFill>
                  <a:srgbClr val="6C6463"/>
                </a:solidFill>
              </a:defRPr>
            </a:lvl3pPr>
            <a:lvl4pPr marL="1828800" lvl="3" indent="-317500" algn="l">
              <a:spcBef>
                <a:spcPts val="280"/>
              </a:spcBef>
              <a:spcAft>
                <a:spcPts val="0"/>
              </a:spcAft>
              <a:buClr>
                <a:srgbClr val="6C6463"/>
              </a:buClr>
              <a:buSzPts val="1400"/>
              <a:buChar char="–"/>
              <a:defRPr sz="1400">
                <a:solidFill>
                  <a:srgbClr val="6C6463"/>
                </a:solidFill>
              </a:defRPr>
            </a:lvl4pPr>
            <a:lvl5pPr marL="2286000" lvl="4" indent="-330200" algn="l">
              <a:spcBef>
                <a:spcPts val="320"/>
              </a:spcBef>
              <a:spcAft>
                <a:spcPts val="0"/>
              </a:spcAft>
              <a:buClr>
                <a:srgbClr val="6C6463"/>
              </a:buClr>
              <a:buSzPts val="1600"/>
              <a:buChar char="»"/>
              <a:defRPr sz="1600">
                <a:solidFill>
                  <a:srgbClr val="6C6463"/>
                </a:solidFil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204" name="Google Shape;204;p86"/>
          <p:cNvSpPr txBox="1">
            <a:spLocks noGrp="1"/>
          </p:cNvSpPr>
          <p:nvPr>
            <p:ph type="body" idx="2"/>
          </p:nvPr>
        </p:nvSpPr>
        <p:spPr>
          <a:xfrm>
            <a:off x="4648200" y="1296987"/>
            <a:ext cx="3810304" cy="3200400"/>
          </a:xfrm>
          <a:prstGeom prst="rect">
            <a:avLst/>
          </a:prstGeom>
          <a:noFill/>
          <a:ln>
            <a:noFill/>
          </a:ln>
        </p:spPr>
        <p:txBody>
          <a:bodyPr spcFirstLastPara="1" wrap="square" lIns="91425" tIns="45700" rIns="91425" bIns="45700" anchor="t" anchorCtr="0">
            <a:normAutofit/>
          </a:bodyPr>
          <a:lstStyle>
            <a:lvl1pPr marL="457200" lvl="0" indent="-330200" algn="l">
              <a:spcBef>
                <a:spcPts val="0"/>
              </a:spcBef>
              <a:spcAft>
                <a:spcPts val="0"/>
              </a:spcAft>
              <a:buClr>
                <a:srgbClr val="6C6463"/>
              </a:buClr>
              <a:buSzPts val="1600"/>
              <a:buChar char="•"/>
              <a:defRPr sz="1600">
                <a:solidFill>
                  <a:srgbClr val="6C6463"/>
                </a:solidFill>
              </a:defRPr>
            </a:lvl1pPr>
            <a:lvl2pPr marL="914400" lvl="1" indent="-330200" algn="l">
              <a:spcBef>
                <a:spcPts val="800"/>
              </a:spcBef>
              <a:spcAft>
                <a:spcPts val="0"/>
              </a:spcAft>
              <a:buClr>
                <a:srgbClr val="6C6463"/>
              </a:buClr>
              <a:buSzPts val="1600"/>
              <a:buChar char="–"/>
              <a:defRPr sz="1600">
                <a:solidFill>
                  <a:srgbClr val="6C6463"/>
                </a:solidFill>
              </a:defRPr>
            </a:lvl2pPr>
            <a:lvl3pPr marL="1371600" lvl="2" indent="-330200" algn="l">
              <a:spcBef>
                <a:spcPts val="800"/>
              </a:spcBef>
              <a:spcAft>
                <a:spcPts val="0"/>
              </a:spcAft>
              <a:buClr>
                <a:srgbClr val="6C6463"/>
              </a:buClr>
              <a:buSzPts val="1600"/>
              <a:buChar char="•"/>
              <a:defRPr sz="1600">
                <a:solidFill>
                  <a:srgbClr val="6C6463"/>
                </a:solidFill>
              </a:defRPr>
            </a:lvl3pPr>
            <a:lvl4pPr marL="1828800" lvl="3" indent="-317500" algn="l">
              <a:spcBef>
                <a:spcPts val="280"/>
              </a:spcBef>
              <a:spcAft>
                <a:spcPts val="0"/>
              </a:spcAft>
              <a:buClr>
                <a:srgbClr val="6C6463"/>
              </a:buClr>
              <a:buSzPts val="1400"/>
              <a:buChar char="–"/>
              <a:defRPr sz="1400">
                <a:solidFill>
                  <a:srgbClr val="6C6463"/>
                </a:solidFill>
              </a:defRPr>
            </a:lvl4pPr>
            <a:lvl5pPr marL="2286000" lvl="4" indent="-330200" algn="l">
              <a:spcBef>
                <a:spcPts val="320"/>
              </a:spcBef>
              <a:spcAft>
                <a:spcPts val="0"/>
              </a:spcAft>
              <a:buClr>
                <a:srgbClr val="6C6463"/>
              </a:buClr>
              <a:buSzPts val="1600"/>
              <a:buChar char="»"/>
              <a:defRPr sz="1600">
                <a:solidFill>
                  <a:srgbClr val="6C6463"/>
                </a:solidFil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205" name="Google Shape;205;p86"/>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a:solidFill>
                  <a:srgbClr val="6C6463"/>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6" name="Google Shape;206;p86"/>
          <p:cNvSpPr txBox="1">
            <a:spLocks noGrp="1"/>
          </p:cNvSpPr>
          <p:nvPr>
            <p:ph type="ftr" idx="11"/>
          </p:nvPr>
        </p:nvSpPr>
        <p:spPr>
          <a:xfrm>
            <a:off x="3124200" y="4844639"/>
            <a:ext cx="2895600" cy="186148"/>
          </a:xfrm>
          <a:prstGeom prst="rect">
            <a:avLst/>
          </a:prstGeom>
          <a:noFill/>
          <a:ln>
            <a:noFill/>
          </a:ln>
        </p:spPr>
        <p:txBody>
          <a:bodyPr spcFirstLastPara="1" wrap="square" lIns="91425" tIns="45700" rIns="91425" bIns="45700" anchor="ctr" anchorCtr="0">
            <a:spAutoFit/>
          </a:bodyPr>
          <a:lstStyle>
            <a:lvl1pPr lvl="0" algn="ctr">
              <a:spcBef>
                <a:spcPts val="0"/>
              </a:spcBef>
              <a:spcAft>
                <a:spcPts val="0"/>
              </a:spcAft>
              <a:buSzPts val="1400"/>
              <a:buNone/>
              <a:defRPr>
                <a:solidFill>
                  <a:srgbClr val="6C6463"/>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7" name="Google Shape;207;p86"/>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lvl="0" indent="0" algn="r">
              <a:spcBef>
                <a:spcPts val="0"/>
              </a:spcBef>
              <a:buNone/>
              <a:defRPr sz="600" b="0" i="0">
                <a:solidFill>
                  <a:srgbClr val="6C6463"/>
                </a:solidFill>
                <a:latin typeface="Gill Sans"/>
                <a:ea typeface="Gill Sans"/>
                <a:cs typeface="Gill Sans"/>
                <a:sym typeface="Gill Sans"/>
              </a:defRPr>
            </a:lvl1pPr>
            <a:lvl2pPr marL="0" lvl="1" indent="0" algn="r">
              <a:spcBef>
                <a:spcPts val="0"/>
              </a:spcBef>
              <a:buNone/>
              <a:defRPr sz="600" b="0" i="0">
                <a:solidFill>
                  <a:srgbClr val="6C6463"/>
                </a:solidFill>
                <a:latin typeface="Gill Sans"/>
                <a:ea typeface="Gill Sans"/>
                <a:cs typeface="Gill Sans"/>
                <a:sym typeface="Gill Sans"/>
              </a:defRPr>
            </a:lvl2pPr>
            <a:lvl3pPr marL="0" lvl="2" indent="0" algn="r">
              <a:spcBef>
                <a:spcPts val="0"/>
              </a:spcBef>
              <a:buNone/>
              <a:defRPr sz="600" b="0" i="0">
                <a:solidFill>
                  <a:srgbClr val="6C6463"/>
                </a:solidFill>
                <a:latin typeface="Gill Sans"/>
                <a:ea typeface="Gill Sans"/>
                <a:cs typeface="Gill Sans"/>
                <a:sym typeface="Gill Sans"/>
              </a:defRPr>
            </a:lvl3pPr>
            <a:lvl4pPr marL="0" lvl="3" indent="0" algn="r">
              <a:spcBef>
                <a:spcPts val="0"/>
              </a:spcBef>
              <a:buNone/>
              <a:defRPr sz="600" b="0" i="0">
                <a:solidFill>
                  <a:srgbClr val="6C6463"/>
                </a:solidFill>
                <a:latin typeface="Gill Sans"/>
                <a:ea typeface="Gill Sans"/>
                <a:cs typeface="Gill Sans"/>
                <a:sym typeface="Gill Sans"/>
              </a:defRPr>
            </a:lvl4pPr>
            <a:lvl5pPr marL="0" lvl="4" indent="0" algn="r">
              <a:spcBef>
                <a:spcPts val="0"/>
              </a:spcBef>
              <a:buNone/>
              <a:defRPr sz="600" b="0" i="0">
                <a:solidFill>
                  <a:srgbClr val="6C6463"/>
                </a:solidFill>
                <a:latin typeface="Gill Sans"/>
                <a:ea typeface="Gill Sans"/>
                <a:cs typeface="Gill Sans"/>
                <a:sym typeface="Gill Sans"/>
              </a:defRPr>
            </a:lvl5pPr>
            <a:lvl6pPr marL="0" lvl="5" indent="0" algn="r">
              <a:spcBef>
                <a:spcPts val="0"/>
              </a:spcBef>
              <a:buNone/>
              <a:defRPr sz="600" b="0" i="0">
                <a:solidFill>
                  <a:srgbClr val="6C6463"/>
                </a:solidFill>
                <a:latin typeface="Gill Sans"/>
                <a:ea typeface="Gill Sans"/>
                <a:cs typeface="Gill Sans"/>
                <a:sym typeface="Gill Sans"/>
              </a:defRPr>
            </a:lvl6pPr>
            <a:lvl7pPr marL="0" lvl="6" indent="0" algn="r">
              <a:spcBef>
                <a:spcPts val="0"/>
              </a:spcBef>
              <a:buNone/>
              <a:defRPr sz="600" b="0" i="0">
                <a:solidFill>
                  <a:srgbClr val="6C6463"/>
                </a:solidFill>
                <a:latin typeface="Gill Sans"/>
                <a:ea typeface="Gill Sans"/>
                <a:cs typeface="Gill Sans"/>
                <a:sym typeface="Gill Sans"/>
              </a:defRPr>
            </a:lvl7pPr>
            <a:lvl8pPr marL="0" lvl="7" indent="0" algn="r">
              <a:spcBef>
                <a:spcPts val="0"/>
              </a:spcBef>
              <a:buNone/>
              <a:defRPr sz="600" b="0" i="0">
                <a:solidFill>
                  <a:srgbClr val="6C6463"/>
                </a:solidFill>
                <a:latin typeface="Gill Sans"/>
                <a:ea typeface="Gill Sans"/>
                <a:cs typeface="Gill Sans"/>
                <a:sym typeface="Gill Sans"/>
              </a:defRPr>
            </a:lvl8pPr>
            <a:lvl9pPr marL="0" lvl="8" indent="0" algn="r">
              <a:spcBef>
                <a:spcPts val="0"/>
              </a:spcBef>
              <a:buNone/>
              <a:defRPr sz="600" b="0" i="0">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208" name="Google Shape;208;p86"/>
          <p:cNvSpPr txBox="1">
            <a:spLocks noGrp="1"/>
          </p:cNvSpPr>
          <p:nvPr>
            <p:ph type="title"/>
          </p:nvPr>
        </p:nvSpPr>
        <p:spPr>
          <a:xfrm>
            <a:off x="686104" y="679217"/>
            <a:ext cx="7772400" cy="465370"/>
          </a:xfrm>
          <a:prstGeom prst="rect">
            <a:avLst/>
          </a:prstGeom>
          <a:noFill/>
          <a:ln>
            <a:noFill/>
          </a:ln>
        </p:spPr>
        <p:txBody>
          <a:bodyPr spcFirstLastPara="1" wrap="square" lIns="91425" tIns="45700" rIns="91425" bIns="45700" anchor="b" anchorCtr="0">
            <a:spAutoFit/>
          </a:bodyPr>
          <a:lstStyle>
            <a:lvl1pPr lvl="0" algn="l">
              <a:spcBef>
                <a:spcPts val="0"/>
              </a:spcBef>
              <a:spcAft>
                <a:spcPts val="0"/>
              </a:spcAft>
              <a:buClr>
                <a:srgbClr val="0067B9"/>
              </a:buClr>
              <a:buSzPts val="2400"/>
              <a:buFont typeface="Gill Sans"/>
              <a:buNone/>
              <a:defRPr>
                <a:solidFill>
                  <a:srgbClr val="0067B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3340547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Red/Gray 2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3809696"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4648200" y="1296987"/>
            <a:ext cx="38103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152400" y="4844639"/>
            <a:ext cx="2133600" cy="186148"/>
          </a:xfrm>
        </p:spPr>
        <p:txBody>
          <a:bodyPr/>
          <a:lstStyle>
            <a:lvl1pPr>
              <a:defRPr>
                <a:solidFill>
                  <a:srgbClr val="6C6463"/>
                </a:solidFill>
              </a:defRPr>
            </a:lvl1pPr>
          </a:lstStyle>
          <a:p>
            <a:fld id="{AB18E012-EC0C-1649-A039-CB178266D114}" type="datetime1">
              <a:rPr lang="en-US" smtClean="0"/>
              <a:t>10/22/2024</a:t>
            </a:fld>
            <a:endParaRPr lang="en-US"/>
          </a:p>
        </p:txBody>
      </p:sp>
      <p:sp>
        <p:nvSpPr>
          <p:cNvPr id="6" name="Footer Placeholder 5"/>
          <p:cNvSpPr>
            <a:spLocks noGrp="1"/>
          </p:cNvSpPr>
          <p:nvPr>
            <p:ph type="ftr" sz="quarter" idx="11"/>
          </p:nvPr>
        </p:nvSpPr>
        <p:spPr>
          <a:xfrm>
            <a:off x="3124200" y="4844639"/>
            <a:ext cx="2895600" cy="186148"/>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6858000" y="4844639"/>
            <a:ext cx="2133600" cy="186148"/>
          </a:xfrm>
        </p:spPr>
        <p:txBody>
          <a:bodyPr/>
          <a:lstStyle>
            <a:lvl1pPr>
              <a:defRPr>
                <a:solidFill>
                  <a:srgbClr val="6C6463"/>
                </a:solidFill>
              </a:defRPr>
            </a:lvl1pPr>
          </a:lstStyle>
          <a:p>
            <a:fld id="{42782948-4DBE-204D-AB9E-B65E067054AE}" type="slidenum">
              <a:rPr lang="en-US" smtClean="0"/>
              <a:pPr/>
              <a:t>‹#›</a:t>
            </a:fld>
            <a:endParaRPr lang="en-US"/>
          </a:p>
        </p:txBody>
      </p:sp>
      <p:sp>
        <p:nvSpPr>
          <p:cNvPr id="10" name="Title 1"/>
          <p:cNvSpPr>
            <a:spLocks noGrp="1"/>
          </p:cNvSpPr>
          <p:nvPr>
            <p:ph type="title" hasCustomPrompt="1"/>
          </p:nvPr>
        </p:nvSpPr>
        <p:spPr>
          <a:xfrm>
            <a:off x="686104" y="679217"/>
            <a:ext cx="7772400" cy="465370"/>
          </a:xfrm>
        </p:spPr>
        <p:txBody>
          <a:bodyPr anchor="b" anchorCtr="0">
            <a:spAutoFit/>
          </a:bodyPr>
          <a:lstStyle>
            <a:lvl1pPr>
              <a:defRPr>
                <a:solidFill>
                  <a:srgbClr val="BA0C2F"/>
                </a:solidFill>
              </a:defRPr>
            </a:lvl1pPr>
          </a:lstStyle>
          <a:p>
            <a:r>
              <a:rPr lang="en-US"/>
              <a:t>CLICK TO EDIT MASTER TITLE STYLE</a:t>
            </a:r>
          </a:p>
        </p:txBody>
      </p:sp>
    </p:spTree>
    <p:extLst>
      <p:ext uri="{BB962C8B-B14F-4D97-AF65-F5344CB8AC3E}">
        <p14:creationId xmlns:p14="http://schemas.microsoft.com/office/powerpoint/2010/main" val="378206585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3_Red/Gray 3 Content">
  <p:cSld name="3_Red/Gray 3 Content">
    <p:bg>
      <p:bgPr>
        <a:solidFill>
          <a:schemeClr val="lt1"/>
        </a:solidFill>
        <a:effectLst/>
      </p:bgPr>
    </p:bg>
    <p:spTree>
      <p:nvGrpSpPr>
        <p:cNvPr id="1" name="Shape 209"/>
        <p:cNvGrpSpPr/>
        <p:nvPr/>
      </p:nvGrpSpPr>
      <p:grpSpPr>
        <a:xfrm>
          <a:off x="0" y="0"/>
          <a:ext cx="0" cy="0"/>
          <a:chOff x="0" y="0"/>
          <a:chExt cx="0" cy="0"/>
        </a:xfrm>
      </p:grpSpPr>
      <p:sp>
        <p:nvSpPr>
          <p:cNvPr id="210" name="Google Shape;210;p87"/>
          <p:cNvSpPr txBox="1">
            <a:spLocks noGrp="1"/>
          </p:cNvSpPr>
          <p:nvPr>
            <p:ph type="body" idx="1"/>
          </p:nvPr>
        </p:nvSpPr>
        <p:spPr>
          <a:xfrm>
            <a:off x="686104" y="1296987"/>
            <a:ext cx="2514296" cy="3200400"/>
          </a:xfrm>
          <a:prstGeom prst="rect">
            <a:avLst/>
          </a:prstGeom>
          <a:noFill/>
          <a:ln>
            <a:noFill/>
          </a:ln>
        </p:spPr>
        <p:txBody>
          <a:bodyPr spcFirstLastPara="1" wrap="square" lIns="91425" tIns="45700" rIns="91425" bIns="45700" anchor="t" anchorCtr="0">
            <a:normAutofit/>
          </a:bodyPr>
          <a:lstStyle>
            <a:lvl1pPr marL="457200" lvl="0" indent="-330200" algn="l">
              <a:spcBef>
                <a:spcPts val="0"/>
              </a:spcBef>
              <a:spcAft>
                <a:spcPts val="0"/>
              </a:spcAft>
              <a:buClr>
                <a:srgbClr val="6C6463"/>
              </a:buClr>
              <a:buSzPts val="1600"/>
              <a:buChar char="•"/>
              <a:defRPr sz="1600">
                <a:solidFill>
                  <a:srgbClr val="6C6463"/>
                </a:solidFill>
              </a:defRPr>
            </a:lvl1pPr>
            <a:lvl2pPr marL="914400" lvl="1" indent="-330200" algn="l">
              <a:spcBef>
                <a:spcPts val="800"/>
              </a:spcBef>
              <a:spcAft>
                <a:spcPts val="0"/>
              </a:spcAft>
              <a:buClr>
                <a:srgbClr val="6C6463"/>
              </a:buClr>
              <a:buSzPts val="1600"/>
              <a:buChar char="–"/>
              <a:defRPr sz="1600">
                <a:solidFill>
                  <a:srgbClr val="6C6463"/>
                </a:solidFill>
              </a:defRPr>
            </a:lvl2pPr>
            <a:lvl3pPr marL="1371600" lvl="2" indent="-330200" algn="l">
              <a:spcBef>
                <a:spcPts val="800"/>
              </a:spcBef>
              <a:spcAft>
                <a:spcPts val="0"/>
              </a:spcAft>
              <a:buClr>
                <a:srgbClr val="6C6463"/>
              </a:buClr>
              <a:buSzPts val="1600"/>
              <a:buChar char="•"/>
              <a:defRPr sz="1600">
                <a:solidFill>
                  <a:srgbClr val="6C6463"/>
                </a:solidFill>
              </a:defRPr>
            </a:lvl3pPr>
            <a:lvl4pPr marL="1828800" lvl="3" indent="-317500" algn="l">
              <a:spcBef>
                <a:spcPts val="280"/>
              </a:spcBef>
              <a:spcAft>
                <a:spcPts val="0"/>
              </a:spcAft>
              <a:buClr>
                <a:srgbClr val="6C6463"/>
              </a:buClr>
              <a:buSzPts val="1400"/>
              <a:buChar char="–"/>
              <a:defRPr sz="1400">
                <a:solidFill>
                  <a:srgbClr val="6C6463"/>
                </a:solidFill>
              </a:defRPr>
            </a:lvl4pPr>
            <a:lvl5pPr marL="2286000" lvl="4" indent="-330200" algn="l">
              <a:spcBef>
                <a:spcPts val="320"/>
              </a:spcBef>
              <a:spcAft>
                <a:spcPts val="0"/>
              </a:spcAft>
              <a:buClr>
                <a:srgbClr val="FFFFFF"/>
              </a:buClr>
              <a:buSzPts val="1600"/>
              <a:buChar char="»"/>
              <a:defRPr sz="1600">
                <a:solidFill>
                  <a:srgbClr val="FFFFFF"/>
                </a:solidFil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211" name="Google Shape;211;p87"/>
          <p:cNvSpPr txBox="1">
            <a:spLocks noGrp="1"/>
          </p:cNvSpPr>
          <p:nvPr>
            <p:ph type="body" idx="2"/>
          </p:nvPr>
        </p:nvSpPr>
        <p:spPr>
          <a:xfrm>
            <a:off x="5943600" y="1296987"/>
            <a:ext cx="2514904" cy="3200400"/>
          </a:xfrm>
          <a:prstGeom prst="rect">
            <a:avLst/>
          </a:prstGeom>
          <a:noFill/>
          <a:ln>
            <a:noFill/>
          </a:ln>
        </p:spPr>
        <p:txBody>
          <a:bodyPr spcFirstLastPara="1" wrap="square" lIns="91425" tIns="45700" rIns="91425" bIns="45700" anchor="t" anchorCtr="0">
            <a:normAutofit/>
          </a:bodyPr>
          <a:lstStyle>
            <a:lvl1pPr marL="457200" lvl="0" indent="-330200" algn="l">
              <a:spcBef>
                <a:spcPts val="0"/>
              </a:spcBef>
              <a:spcAft>
                <a:spcPts val="0"/>
              </a:spcAft>
              <a:buClr>
                <a:srgbClr val="6C6463"/>
              </a:buClr>
              <a:buSzPts val="1600"/>
              <a:buChar char="•"/>
              <a:defRPr sz="1600">
                <a:solidFill>
                  <a:srgbClr val="6C6463"/>
                </a:solidFill>
              </a:defRPr>
            </a:lvl1pPr>
            <a:lvl2pPr marL="914400" lvl="1" indent="-330200" algn="l">
              <a:spcBef>
                <a:spcPts val="800"/>
              </a:spcBef>
              <a:spcAft>
                <a:spcPts val="0"/>
              </a:spcAft>
              <a:buClr>
                <a:srgbClr val="6C6463"/>
              </a:buClr>
              <a:buSzPts val="1600"/>
              <a:buChar char="–"/>
              <a:defRPr sz="1600">
                <a:solidFill>
                  <a:srgbClr val="6C6463"/>
                </a:solidFill>
              </a:defRPr>
            </a:lvl2pPr>
            <a:lvl3pPr marL="1371600" lvl="2" indent="-330200" algn="l">
              <a:spcBef>
                <a:spcPts val="800"/>
              </a:spcBef>
              <a:spcAft>
                <a:spcPts val="0"/>
              </a:spcAft>
              <a:buClr>
                <a:srgbClr val="6C6463"/>
              </a:buClr>
              <a:buSzPts val="1600"/>
              <a:buChar char="•"/>
              <a:defRPr sz="1600">
                <a:solidFill>
                  <a:srgbClr val="6C6463"/>
                </a:solidFill>
              </a:defRPr>
            </a:lvl3pPr>
            <a:lvl4pPr marL="1828800" lvl="3" indent="-317500" algn="l">
              <a:spcBef>
                <a:spcPts val="280"/>
              </a:spcBef>
              <a:spcAft>
                <a:spcPts val="0"/>
              </a:spcAft>
              <a:buClr>
                <a:srgbClr val="6C6463"/>
              </a:buClr>
              <a:buSzPts val="1400"/>
              <a:buChar char="–"/>
              <a:defRPr sz="1400">
                <a:solidFill>
                  <a:srgbClr val="6C6463"/>
                </a:solidFill>
              </a:defRPr>
            </a:lvl4pPr>
            <a:lvl5pPr marL="2286000" lvl="4" indent="-330200" algn="l">
              <a:spcBef>
                <a:spcPts val="320"/>
              </a:spcBef>
              <a:spcAft>
                <a:spcPts val="0"/>
              </a:spcAft>
              <a:buClr>
                <a:srgbClr val="FFFFFF"/>
              </a:buClr>
              <a:buSzPts val="1600"/>
              <a:buChar char="»"/>
              <a:defRPr sz="1600">
                <a:solidFill>
                  <a:srgbClr val="FFFFFF"/>
                </a:solidFil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212" name="Google Shape;212;p87"/>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a:solidFill>
                  <a:srgbClr val="6C6463"/>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3" name="Google Shape;213;p87"/>
          <p:cNvSpPr txBox="1">
            <a:spLocks noGrp="1"/>
          </p:cNvSpPr>
          <p:nvPr>
            <p:ph type="ftr" idx="11"/>
          </p:nvPr>
        </p:nvSpPr>
        <p:spPr>
          <a:xfrm>
            <a:off x="3124200" y="4844639"/>
            <a:ext cx="2895600" cy="186148"/>
          </a:xfrm>
          <a:prstGeom prst="rect">
            <a:avLst/>
          </a:prstGeom>
          <a:noFill/>
          <a:ln>
            <a:noFill/>
          </a:ln>
        </p:spPr>
        <p:txBody>
          <a:bodyPr spcFirstLastPara="1" wrap="square" lIns="91425" tIns="45700" rIns="91425" bIns="45700" anchor="ctr" anchorCtr="0">
            <a:spAutoFit/>
          </a:bodyPr>
          <a:lstStyle>
            <a:lvl1pPr lvl="0" algn="ctr">
              <a:spcBef>
                <a:spcPts val="0"/>
              </a:spcBef>
              <a:spcAft>
                <a:spcPts val="0"/>
              </a:spcAft>
              <a:buSzPts val="1400"/>
              <a:buNone/>
              <a:defRPr>
                <a:solidFill>
                  <a:srgbClr val="6C6463"/>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4" name="Google Shape;214;p87"/>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lvl="0" indent="0" algn="r">
              <a:spcBef>
                <a:spcPts val="0"/>
              </a:spcBef>
              <a:buNone/>
              <a:defRPr sz="600" b="0" i="0">
                <a:solidFill>
                  <a:srgbClr val="6C6463"/>
                </a:solidFill>
                <a:latin typeface="Gill Sans"/>
                <a:ea typeface="Gill Sans"/>
                <a:cs typeface="Gill Sans"/>
                <a:sym typeface="Gill Sans"/>
              </a:defRPr>
            </a:lvl1pPr>
            <a:lvl2pPr marL="0" lvl="1" indent="0" algn="r">
              <a:spcBef>
                <a:spcPts val="0"/>
              </a:spcBef>
              <a:buNone/>
              <a:defRPr sz="600" b="0" i="0">
                <a:solidFill>
                  <a:srgbClr val="6C6463"/>
                </a:solidFill>
                <a:latin typeface="Gill Sans"/>
                <a:ea typeface="Gill Sans"/>
                <a:cs typeface="Gill Sans"/>
                <a:sym typeface="Gill Sans"/>
              </a:defRPr>
            </a:lvl2pPr>
            <a:lvl3pPr marL="0" lvl="2" indent="0" algn="r">
              <a:spcBef>
                <a:spcPts val="0"/>
              </a:spcBef>
              <a:buNone/>
              <a:defRPr sz="600" b="0" i="0">
                <a:solidFill>
                  <a:srgbClr val="6C6463"/>
                </a:solidFill>
                <a:latin typeface="Gill Sans"/>
                <a:ea typeface="Gill Sans"/>
                <a:cs typeface="Gill Sans"/>
                <a:sym typeface="Gill Sans"/>
              </a:defRPr>
            </a:lvl3pPr>
            <a:lvl4pPr marL="0" lvl="3" indent="0" algn="r">
              <a:spcBef>
                <a:spcPts val="0"/>
              </a:spcBef>
              <a:buNone/>
              <a:defRPr sz="600" b="0" i="0">
                <a:solidFill>
                  <a:srgbClr val="6C6463"/>
                </a:solidFill>
                <a:latin typeface="Gill Sans"/>
                <a:ea typeface="Gill Sans"/>
                <a:cs typeface="Gill Sans"/>
                <a:sym typeface="Gill Sans"/>
              </a:defRPr>
            </a:lvl4pPr>
            <a:lvl5pPr marL="0" lvl="4" indent="0" algn="r">
              <a:spcBef>
                <a:spcPts val="0"/>
              </a:spcBef>
              <a:buNone/>
              <a:defRPr sz="600" b="0" i="0">
                <a:solidFill>
                  <a:srgbClr val="6C6463"/>
                </a:solidFill>
                <a:latin typeface="Gill Sans"/>
                <a:ea typeface="Gill Sans"/>
                <a:cs typeface="Gill Sans"/>
                <a:sym typeface="Gill Sans"/>
              </a:defRPr>
            </a:lvl5pPr>
            <a:lvl6pPr marL="0" lvl="5" indent="0" algn="r">
              <a:spcBef>
                <a:spcPts val="0"/>
              </a:spcBef>
              <a:buNone/>
              <a:defRPr sz="600" b="0" i="0">
                <a:solidFill>
                  <a:srgbClr val="6C6463"/>
                </a:solidFill>
                <a:latin typeface="Gill Sans"/>
                <a:ea typeface="Gill Sans"/>
                <a:cs typeface="Gill Sans"/>
                <a:sym typeface="Gill Sans"/>
              </a:defRPr>
            </a:lvl6pPr>
            <a:lvl7pPr marL="0" lvl="6" indent="0" algn="r">
              <a:spcBef>
                <a:spcPts val="0"/>
              </a:spcBef>
              <a:buNone/>
              <a:defRPr sz="600" b="0" i="0">
                <a:solidFill>
                  <a:srgbClr val="6C6463"/>
                </a:solidFill>
                <a:latin typeface="Gill Sans"/>
                <a:ea typeface="Gill Sans"/>
                <a:cs typeface="Gill Sans"/>
                <a:sym typeface="Gill Sans"/>
              </a:defRPr>
            </a:lvl7pPr>
            <a:lvl8pPr marL="0" lvl="7" indent="0" algn="r">
              <a:spcBef>
                <a:spcPts val="0"/>
              </a:spcBef>
              <a:buNone/>
              <a:defRPr sz="600" b="0" i="0">
                <a:solidFill>
                  <a:srgbClr val="6C6463"/>
                </a:solidFill>
                <a:latin typeface="Gill Sans"/>
                <a:ea typeface="Gill Sans"/>
                <a:cs typeface="Gill Sans"/>
                <a:sym typeface="Gill Sans"/>
              </a:defRPr>
            </a:lvl8pPr>
            <a:lvl9pPr marL="0" lvl="8" indent="0" algn="r">
              <a:spcBef>
                <a:spcPts val="0"/>
              </a:spcBef>
              <a:buNone/>
              <a:defRPr sz="600" b="0" i="0">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215" name="Google Shape;215;p87"/>
          <p:cNvSpPr txBox="1">
            <a:spLocks noGrp="1"/>
          </p:cNvSpPr>
          <p:nvPr>
            <p:ph type="body" idx="3"/>
          </p:nvPr>
        </p:nvSpPr>
        <p:spPr>
          <a:xfrm>
            <a:off x="3314548" y="1296987"/>
            <a:ext cx="2514904" cy="3200400"/>
          </a:xfrm>
          <a:prstGeom prst="rect">
            <a:avLst/>
          </a:prstGeom>
          <a:noFill/>
          <a:ln>
            <a:noFill/>
          </a:ln>
        </p:spPr>
        <p:txBody>
          <a:bodyPr spcFirstLastPara="1" wrap="square" lIns="91425" tIns="45700" rIns="91425" bIns="45700" anchor="t" anchorCtr="0">
            <a:normAutofit/>
          </a:bodyPr>
          <a:lstStyle>
            <a:lvl1pPr marL="457200" lvl="0" indent="-330200" algn="l">
              <a:spcBef>
                <a:spcPts val="0"/>
              </a:spcBef>
              <a:spcAft>
                <a:spcPts val="0"/>
              </a:spcAft>
              <a:buClr>
                <a:srgbClr val="6C6463"/>
              </a:buClr>
              <a:buSzPts val="1600"/>
              <a:buChar char="•"/>
              <a:defRPr sz="1600">
                <a:solidFill>
                  <a:srgbClr val="6C6463"/>
                </a:solidFill>
              </a:defRPr>
            </a:lvl1pPr>
            <a:lvl2pPr marL="914400" lvl="1" indent="-330200" algn="l">
              <a:spcBef>
                <a:spcPts val="800"/>
              </a:spcBef>
              <a:spcAft>
                <a:spcPts val="0"/>
              </a:spcAft>
              <a:buClr>
                <a:srgbClr val="6C6463"/>
              </a:buClr>
              <a:buSzPts val="1600"/>
              <a:buChar char="–"/>
              <a:defRPr sz="1600">
                <a:solidFill>
                  <a:srgbClr val="6C6463"/>
                </a:solidFill>
              </a:defRPr>
            </a:lvl2pPr>
            <a:lvl3pPr marL="1371600" lvl="2" indent="-330200" algn="l">
              <a:spcBef>
                <a:spcPts val="800"/>
              </a:spcBef>
              <a:spcAft>
                <a:spcPts val="0"/>
              </a:spcAft>
              <a:buClr>
                <a:srgbClr val="6C6463"/>
              </a:buClr>
              <a:buSzPts val="1600"/>
              <a:buChar char="•"/>
              <a:defRPr sz="1600">
                <a:solidFill>
                  <a:srgbClr val="6C6463"/>
                </a:solidFill>
              </a:defRPr>
            </a:lvl3pPr>
            <a:lvl4pPr marL="1828800" lvl="3" indent="-317500" algn="l">
              <a:spcBef>
                <a:spcPts val="280"/>
              </a:spcBef>
              <a:spcAft>
                <a:spcPts val="0"/>
              </a:spcAft>
              <a:buClr>
                <a:srgbClr val="6C6463"/>
              </a:buClr>
              <a:buSzPts val="1400"/>
              <a:buChar char="–"/>
              <a:defRPr sz="1400">
                <a:solidFill>
                  <a:srgbClr val="6C6463"/>
                </a:solidFill>
              </a:defRPr>
            </a:lvl4pPr>
            <a:lvl5pPr marL="2286000" lvl="4" indent="-330200" algn="l">
              <a:spcBef>
                <a:spcPts val="320"/>
              </a:spcBef>
              <a:spcAft>
                <a:spcPts val="0"/>
              </a:spcAft>
              <a:buClr>
                <a:srgbClr val="FFFFFF"/>
              </a:buClr>
              <a:buSzPts val="1600"/>
              <a:buChar char="»"/>
              <a:defRPr sz="1600">
                <a:solidFill>
                  <a:srgbClr val="FFFFFF"/>
                </a:solidFil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216" name="Google Shape;216;p87"/>
          <p:cNvSpPr txBox="1">
            <a:spLocks noGrp="1"/>
          </p:cNvSpPr>
          <p:nvPr>
            <p:ph type="title"/>
          </p:nvPr>
        </p:nvSpPr>
        <p:spPr>
          <a:xfrm>
            <a:off x="686104" y="679217"/>
            <a:ext cx="7772400" cy="465370"/>
          </a:xfrm>
          <a:prstGeom prst="rect">
            <a:avLst/>
          </a:prstGeom>
          <a:noFill/>
          <a:ln>
            <a:noFill/>
          </a:ln>
        </p:spPr>
        <p:txBody>
          <a:bodyPr spcFirstLastPara="1" wrap="square" lIns="91425" tIns="45700" rIns="91425" bIns="45700" anchor="b" anchorCtr="0">
            <a:spAutoFit/>
          </a:bodyPr>
          <a:lstStyle>
            <a:lvl1pPr lvl="0" algn="l">
              <a:spcBef>
                <a:spcPts val="0"/>
              </a:spcBef>
              <a:spcAft>
                <a:spcPts val="0"/>
              </a:spcAft>
              <a:buClr>
                <a:srgbClr val="0067B9"/>
              </a:buClr>
              <a:buSzPts val="2400"/>
              <a:buFont typeface="Gill Sans"/>
              <a:buNone/>
              <a:defRPr>
                <a:solidFill>
                  <a:srgbClr val="0067B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347390182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3_Red/Gray 1 Content + Bottom Photo">
  <p:cSld name="3_Red/Gray 1 Content + Bottom Photo">
    <p:bg>
      <p:bgPr>
        <a:solidFill>
          <a:schemeClr val="lt1"/>
        </a:solidFill>
        <a:effectLst/>
      </p:bgPr>
    </p:bg>
    <p:spTree>
      <p:nvGrpSpPr>
        <p:cNvPr id="1" name="Shape 217"/>
        <p:cNvGrpSpPr/>
        <p:nvPr/>
      </p:nvGrpSpPr>
      <p:grpSpPr>
        <a:xfrm>
          <a:off x="0" y="0"/>
          <a:ext cx="0" cy="0"/>
          <a:chOff x="0" y="0"/>
          <a:chExt cx="0" cy="0"/>
        </a:xfrm>
      </p:grpSpPr>
      <p:sp>
        <p:nvSpPr>
          <p:cNvPr id="218" name="Google Shape;218;p88"/>
          <p:cNvSpPr>
            <a:spLocks noGrp="1"/>
          </p:cNvSpPr>
          <p:nvPr>
            <p:ph type="pic" idx="2"/>
          </p:nvPr>
        </p:nvSpPr>
        <p:spPr>
          <a:xfrm>
            <a:off x="152400" y="2592387"/>
            <a:ext cx="8839200" cy="2440594"/>
          </a:xfrm>
          <a:prstGeom prst="rect">
            <a:avLst/>
          </a:prstGeom>
          <a:solidFill>
            <a:srgbClr val="E7E7E5"/>
          </a:solidFill>
          <a:ln>
            <a:noFill/>
          </a:ln>
        </p:spPr>
      </p:sp>
      <p:sp>
        <p:nvSpPr>
          <p:cNvPr id="219" name="Google Shape;219;p88"/>
          <p:cNvSpPr txBox="1">
            <a:spLocks noGrp="1"/>
          </p:cNvSpPr>
          <p:nvPr>
            <p:ph type="body" idx="1"/>
          </p:nvPr>
        </p:nvSpPr>
        <p:spPr>
          <a:xfrm>
            <a:off x="685800" y="1296987"/>
            <a:ext cx="7772400" cy="1143000"/>
          </a:xfrm>
          <a:prstGeom prst="rect">
            <a:avLst/>
          </a:prstGeom>
          <a:noFill/>
          <a:ln>
            <a:noFill/>
          </a:ln>
        </p:spPr>
        <p:txBody>
          <a:bodyPr spcFirstLastPara="1" wrap="square" lIns="91425" tIns="45700" rIns="91425" bIns="45700" anchor="t" anchorCtr="0">
            <a:normAutofit/>
          </a:bodyPr>
          <a:lstStyle>
            <a:lvl1pPr marL="457200" lvl="0" indent="-330200" algn="l">
              <a:spcBef>
                <a:spcPts val="0"/>
              </a:spcBef>
              <a:spcAft>
                <a:spcPts val="0"/>
              </a:spcAft>
              <a:buClr>
                <a:srgbClr val="6C6463"/>
              </a:buClr>
              <a:buSzPts val="1600"/>
              <a:buChar char="•"/>
              <a:defRPr>
                <a:solidFill>
                  <a:srgbClr val="6C6463"/>
                </a:solidFill>
              </a:defRPr>
            </a:lvl1pPr>
            <a:lvl2pPr marL="914400" lvl="1" indent="-330200" algn="l">
              <a:spcBef>
                <a:spcPts val="800"/>
              </a:spcBef>
              <a:spcAft>
                <a:spcPts val="0"/>
              </a:spcAft>
              <a:buClr>
                <a:srgbClr val="6C6463"/>
              </a:buClr>
              <a:buSzPts val="1600"/>
              <a:buChar char="–"/>
              <a:defRPr>
                <a:solidFill>
                  <a:srgbClr val="6C6463"/>
                </a:solidFill>
              </a:defRPr>
            </a:lvl2pPr>
            <a:lvl3pPr marL="1371600" lvl="2" indent="-342900" algn="l">
              <a:spcBef>
                <a:spcPts val="800"/>
              </a:spcBef>
              <a:spcAft>
                <a:spcPts val="0"/>
              </a:spcAft>
              <a:buClr>
                <a:srgbClr val="6C6463"/>
              </a:buClr>
              <a:buSzPts val="1800"/>
              <a:buChar char="•"/>
              <a:defRPr>
                <a:solidFill>
                  <a:srgbClr val="6C6463"/>
                </a:solidFill>
              </a:defRPr>
            </a:lvl3pPr>
            <a:lvl4pPr marL="1828800" lvl="3" indent="-330200" algn="l">
              <a:spcBef>
                <a:spcPts val="320"/>
              </a:spcBef>
              <a:spcAft>
                <a:spcPts val="0"/>
              </a:spcAft>
              <a:buClr>
                <a:srgbClr val="6C6463"/>
              </a:buClr>
              <a:buSzPts val="1600"/>
              <a:buChar char="–"/>
              <a:defRPr>
                <a:solidFill>
                  <a:srgbClr val="6C6463"/>
                </a:solidFill>
              </a:defRPr>
            </a:lvl4pPr>
            <a:lvl5pPr marL="2286000" lvl="4" indent="-317500" algn="l">
              <a:spcBef>
                <a:spcPts val="280"/>
              </a:spcBef>
              <a:spcAft>
                <a:spcPts val="0"/>
              </a:spcAft>
              <a:buClr>
                <a:srgbClr val="FFFFFF"/>
              </a:buClr>
              <a:buSzPts val="1400"/>
              <a:buChar char="»"/>
              <a:defRPr>
                <a:solidFill>
                  <a:srgbClr val="FFFFFF"/>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20" name="Google Shape;220;p88"/>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sz="600" b="0" i="0">
                <a:solidFill>
                  <a:srgbClr val="FFFFFF"/>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1" name="Google Shape;221;p88"/>
          <p:cNvSpPr txBox="1">
            <a:spLocks noGrp="1"/>
          </p:cNvSpPr>
          <p:nvPr>
            <p:ph type="ftr" idx="11"/>
          </p:nvPr>
        </p:nvSpPr>
        <p:spPr>
          <a:xfrm>
            <a:off x="3124200" y="4844639"/>
            <a:ext cx="2895600" cy="186148"/>
          </a:xfrm>
          <a:prstGeom prst="rect">
            <a:avLst/>
          </a:prstGeom>
          <a:noFill/>
          <a:ln>
            <a:noFill/>
          </a:ln>
        </p:spPr>
        <p:txBody>
          <a:bodyPr spcFirstLastPara="1" wrap="square" lIns="91425" tIns="45700" rIns="91425" bIns="45700" anchor="ctr" anchorCtr="0">
            <a:spAutoFit/>
          </a:bodyPr>
          <a:lstStyle>
            <a:lvl1pPr lvl="0" algn="ctr">
              <a:spcBef>
                <a:spcPts val="0"/>
              </a:spcBef>
              <a:spcAft>
                <a:spcPts val="0"/>
              </a:spcAft>
              <a:buSzPts val="1400"/>
              <a:buNone/>
              <a:defRPr sz="600" b="0" i="0">
                <a:solidFill>
                  <a:srgbClr val="FFFFFF"/>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2" name="Google Shape;222;p88"/>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lvl="0" indent="0" algn="r">
              <a:spcBef>
                <a:spcPts val="0"/>
              </a:spcBef>
              <a:buNone/>
              <a:defRPr sz="600" b="0" i="0">
                <a:solidFill>
                  <a:srgbClr val="FFFFFF"/>
                </a:solidFill>
                <a:latin typeface="Gill Sans"/>
                <a:ea typeface="Gill Sans"/>
                <a:cs typeface="Gill Sans"/>
                <a:sym typeface="Gill Sans"/>
              </a:defRPr>
            </a:lvl1pPr>
            <a:lvl2pPr marL="0" lvl="1" indent="0" algn="r">
              <a:spcBef>
                <a:spcPts val="0"/>
              </a:spcBef>
              <a:buNone/>
              <a:defRPr sz="600" b="0" i="0">
                <a:solidFill>
                  <a:srgbClr val="FFFFFF"/>
                </a:solidFill>
                <a:latin typeface="Gill Sans"/>
                <a:ea typeface="Gill Sans"/>
                <a:cs typeface="Gill Sans"/>
                <a:sym typeface="Gill Sans"/>
              </a:defRPr>
            </a:lvl2pPr>
            <a:lvl3pPr marL="0" lvl="2" indent="0" algn="r">
              <a:spcBef>
                <a:spcPts val="0"/>
              </a:spcBef>
              <a:buNone/>
              <a:defRPr sz="600" b="0" i="0">
                <a:solidFill>
                  <a:srgbClr val="FFFFFF"/>
                </a:solidFill>
                <a:latin typeface="Gill Sans"/>
                <a:ea typeface="Gill Sans"/>
                <a:cs typeface="Gill Sans"/>
                <a:sym typeface="Gill Sans"/>
              </a:defRPr>
            </a:lvl3pPr>
            <a:lvl4pPr marL="0" lvl="3" indent="0" algn="r">
              <a:spcBef>
                <a:spcPts val="0"/>
              </a:spcBef>
              <a:buNone/>
              <a:defRPr sz="600" b="0" i="0">
                <a:solidFill>
                  <a:srgbClr val="FFFFFF"/>
                </a:solidFill>
                <a:latin typeface="Gill Sans"/>
                <a:ea typeface="Gill Sans"/>
                <a:cs typeface="Gill Sans"/>
                <a:sym typeface="Gill Sans"/>
              </a:defRPr>
            </a:lvl4pPr>
            <a:lvl5pPr marL="0" lvl="4" indent="0" algn="r">
              <a:spcBef>
                <a:spcPts val="0"/>
              </a:spcBef>
              <a:buNone/>
              <a:defRPr sz="600" b="0" i="0">
                <a:solidFill>
                  <a:srgbClr val="FFFFFF"/>
                </a:solidFill>
                <a:latin typeface="Gill Sans"/>
                <a:ea typeface="Gill Sans"/>
                <a:cs typeface="Gill Sans"/>
                <a:sym typeface="Gill Sans"/>
              </a:defRPr>
            </a:lvl5pPr>
            <a:lvl6pPr marL="0" lvl="5" indent="0" algn="r">
              <a:spcBef>
                <a:spcPts val="0"/>
              </a:spcBef>
              <a:buNone/>
              <a:defRPr sz="600" b="0" i="0">
                <a:solidFill>
                  <a:srgbClr val="FFFFFF"/>
                </a:solidFill>
                <a:latin typeface="Gill Sans"/>
                <a:ea typeface="Gill Sans"/>
                <a:cs typeface="Gill Sans"/>
                <a:sym typeface="Gill Sans"/>
              </a:defRPr>
            </a:lvl6pPr>
            <a:lvl7pPr marL="0" lvl="6" indent="0" algn="r">
              <a:spcBef>
                <a:spcPts val="0"/>
              </a:spcBef>
              <a:buNone/>
              <a:defRPr sz="600" b="0" i="0">
                <a:solidFill>
                  <a:srgbClr val="FFFFFF"/>
                </a:solidFill>
                <a:latin typeface="Gill Sans"/>
                <a:ea typeface="Gill Sans"/>
                <a:cs typeface="Gill Sans"/>
                <a:sym typeface="Gill Sans"/>
              </a:defRPr>
            </a:lvl7pPr>
            <a:lvl8pPr marL="0" lvl="7" indent="0" algn="r">
              <a:spcBef>
                <a:spcPts val="0"/>
              </a:spcBef>
              <a:buNone/>
              <a:defRPr sz="600" b="0" i="0">
                <a:solidFill>
                  <a:srgbClr val="FFFFFF"/>
                </a:solidFill>
                <a:latin typeface="Gill Sans"/>
                <a:ea typeface="Gill Sans"/>
                <a:cs typeface="Gill Sans"/>
                <a:sym typeface="Gill Sans"/>
              </a:defRPr>
            </a:lvl8pPr>
            <a:lvl9pPr marL="0" lvl="8" indent="0" algn="r">
              <a:spcBef>
                <a:spcPts val="0"/>
              </a:spcBef>
              <a:buNone/>
              <a:defRPr sz="600" b="0" i="0">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223" name="Google Shape;223;p88"/>
          <p:cNvSpPr txBox="1">
            <a:spLocks noGrp="1"/>
          </p:cNvSpPr>
          <p:nvPr>
            <p:ph type="body" idx="3"/>
          </p:nvPr>
        </p:nvSpPr>
        <p:spPr>
          <a:xfrm rot="-5400000">
            <a:off x="7862313" y="3537008"/>
            <a:ext cx="2073910" cy="184666"/>
          </a:xfrm>
          <a:prstGeom prst="rect">
            <a:avLst/>
          </a:prstGeom>
          <a:noFill/>
          <a:ln>
            <a:noFill/>
          </a:ln>
        </p:spPr>
        <p:txBody>
          <a:bodyPr spcFirstLastPara="1" wrap="square" lIns="91425" tIns="45700" rIns="91425" bIns="45700" anchor="t" anchorCtr="0">
            <a:spAutoFit/>
          </a:bodyPr>
          <a:lstStyle>
            <a:lvl1pPr marL="457200" lvl="0" indent="-228600" algn="r">
              <a:spcBef>
                <a:spcPts val="0"/>
              </a:spcBef>
              <a:spcAft>
                <a:spcPts val="0"/>
              </a:spcAft>
              <a:buClr>
                <a:srgbClr val="FFFFFF"/>
              </a:buClr>
              <a:buSzPts val="600"/>
              <a:buNone/>
              <a:defRPr sz="600">
                <a:solidFill>
                  <a:srgbClr val="FFFFFF"/>
                </a:solidFill>
              </a:defRPr>
            </a:lvl1pPr>
            <a:lvl2pPr marL="914400" lvl="1" indent="-228600" algn="l">
              <a:spcBef>
                <a:spcPts val="800"/>
              </a:spcBef>
              <a:spcAft>
                <a:spcPts val="0"/>
              </a:spcAft>
              <a:buClr>
                <a:schemeClr val="lt1"/>
              </a:buClr>
              <a:buSzPts val="1800"/>
              <a:buNone/>
              <a:defRPr sz="1800">
                <a:solidFill>
                  <a:schemeClr val="lt1"/>
                </a:solidFill>
              </a:defRPr>
            </a:lvl2pPr>
            <a:lvl3pPr marL="1371600" lvl="2" indent="-228600" algn="l">
              <a:spcBef>
                <a:spcPts val="800"/>
              </a:spcBef>
              <a:spcAft>
                <a:spcPts val="0"/>
              </a:spcAft>
              <a:buClr>
                <a:schemeClr val="lt1"/>
              </a:buClr>
              <a:buSzPts val="1600"/>
              <a:buNone/>
              <a:defRPr sz="1600">
                <a:solidFill>
                  <a:schemeClr val="lt1"/>
                </a:solidFill>
              </a:defRPr>
            </a:lvl3pPr>
            <a:lvl4pPr marL="1828800" lvl="3" indent="-228600" algn="l">
              <a:spcBef>
                <a:spcPts val="280"/>
              </a:spcBef>
              <a:spcAft>
                <a:spcPts val="0"/>
              </a:spcAft>
              <a:buClr>
                <a:schemeClr val="lt1"/>
              </a:buClr>
              <a:buSzPts val="1400"/>
              <a:buNone/>
              <a:defRPr sz="1400">
                <a:solidFill>
                  <a:schemeClr val="lt1"/>
                </a:solidFill>
              </a:defRPr>
            </a:lvl4pPr>
            <a:lvl5pPr marL="2286000" lvl="4" indent="-228600" algn="l">
              <a:spcBef>
                <a:spcPts val="240"/>
              </a:spcBef>
              <a:spcAft>
                <a:spcPts val="0"/>
              </a:spcAft>
              <a:buClr>
                <a:schemeClr val="lt1"/>
              </a:buClr>
              <a:buSzPts val="1200"/>
              <a:buNone/>
              <a:defRPr sz="1200">
                <a:solidFill>
                  <a:schemeClr val="lt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24" name="Google Shape;224;p88"/>
          <p:cNvSpPr txBox="1">
            <a:spLocks noGrp="1"/>
          </p:cNvSpPr>
          <p:nvPr>
            <p:ph type="title"/>
          </p:nvPr>
        </p:nvSpPr>
        <p:spPr>
          <a:xfrm>
            <a:off x="686104" y="679217"/>
            <a:ext cx="7772400" cy="465370"/>
          </a:xfrm>
          <a:prstGeom prst="rect">
            <a:avLst/>
          </a:prstGeom>
          <a:noFill/>
          <a:ln>
            <a:noFill/>
          </a:ln>
        </p:spPr>
        <p:txBody>
          <a:bodyPr spcFirstLastPara="1" wrap="square" lIns="91425" tIns="45700" rIns="91425" bIns="45700" anchor="b" anchorCtr="0">
            <a:spAutoFit/>
          </a:bodyPr>
          <a:lstStyle>
            <a:lvl1pPr lvl="0" algn="l">
              <a:spcBef>
                <a:spcPts val="0"/>
              </a:spcBef>
              <a:spcAft>
                <a:spcPts val="0"/>
              </a:spcAft>
              <a:buClr>
                <a:srgbClr val="0067B9"/>
              </a:buClr>
              <a:buSzPts val="2400"/>
              <a:buFont typeface="Gill Sans"/>
              <a:buNone/>
              <a:defRPr>
                <a:solidFill>
                  <a:srgbClr val="0067B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204593169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3_Red/Gray 1 Content + Right Photo">
  <p:cSld name="3_Red/Gray 1 Content + Right Photo">
    <p:bg>
      <p:bgPr>
        <a:solidFill>
          <a:schemeClr val="lt1"/>
        </a:solidFill>
        <a:effectLst/>
      </p:bgPr>
    </p:bg>
    <p:spTree>
      <p:nvGrpSpPr>
        <p:cNvPr id="1" name="Shape 225"/>
        <p:cNvGrpSpPr/>
        <p:nvPr/>
      </p:nvGrpSpPr>
      <p:grpSpPr>
        <a:xfrm>
          <a:off x="0" y="0"/>
          <a:ext cx="0" cy="0"/>
          <a:chOff x="0" y="0"/>
          <a:chExt cx="0" cy="0"/>
        </a:xfrm>
      </p:grpSpPr>
      <p:sp>
        <p:nvSpPr>
          <p:cNvPr id="226" name="Google Shape;226;p89"/>
          <p:cNvSpPr>
            <a:spLocks noGrp="1"/>
          </p:cNvSpPr>
          <p:nvPr>
            <p:ph type="pic" idx="2"/>
          </p:nvPr>
        </p:nvSpPr>
        <p:spPr>
          <a:xfrm>
            <a:off x="4572000" y="153988"/>
            <a:ext cx="4419600" cy="4876800"/>
          </a:xfrm>
          <a:prstGeom prst="rect">
            <a:avLst/>
          </a:prstGeom>
          <a:solidFill>
            <a:srgbClr val="E7E7E5"/>
          </a:solidFill>
          <a:ln>
            <a:noFill/>
          </a:ln>
        </p:spPr>
      </p:sp>
      <p:sp>
        <p:nvSpPr>
          <p:cNvPr id="227" name="Google Shape;227;p89"/>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sz="600" b="0" i="0">
                <a:solidFill>
                  <a:srgbClr val="6C6463"/>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8" name="Google Shape;228;p89"/>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lvl="0" indent="0" algn="r">
              <a:spcBef>
                <a:spcPts val="0"/>
              </a:spcBef>
              <a:buNone/>
              <a:defRPr sz="600" b="0" i="0">
                <a:solidFill>
                  <a:srgbClr val="FFFFFF"/>
                </a:solidFill>
                <a:latin typeface="Gill Sans"/>
                <a:ea typeface="Gill Sans"/>
                <a:cs typeface="Gill Sans"/>
                <a:sym typeface="Gill Sans"/>
              </a:defRPr>
            </a:lvl1pPr>
            <a:lvl2pPr marL="0" lvl="1" indent="0" algn="r">
              <a:spcBef>
                <a:spcPts val="0"/>
              </a:spcBef>
              <a:buNone/>
              <a:defRPr sz="600" b="0" i="0">
                <a:solidFill>
                  <a:srgbClr val="FFFFFF"/>
                </a:solidFill>
                <a:latin typeface="Gill Sans"/>
                <a:ea typeface="Gill Sans"/>
                <a:cs typeface="Gill Sans"/>
                <a:sym typeface="Gill Sans"/>
              </a:defRPr>
            </a:lvl2pPr>
            <a:lvl3pPr marL="0" lvl="2" indent="0" algn="r">
              <a:spcBef>
                <a:spcPts val="0"/>
              </a:spcBef>
              <a:buNone/>
              <a:defRPr sz="600" b="0" i="0">
                <a:solidFill>
                  <a:srgbClr val="FFFFFF"/>
                </a:solidFill>
                <a:latin typeface="Gill Sans"/>
                <a:ea typeface="Gill Sans"/>
                <a:cs typeface="Gill Sans"/>
                <a:sym typeface="Gill Sans"/>
              </a:defRPr>
            </a:lvl3pPr>
            <a:lvl4pPr marL="0" lvl="3" indent="0" algn="r">
              <a:spcBef>
                <a:spcPts val="0"/>
              </a:spcBef>
              <a:buNone/>
              <a:defRPr sz="600" b="0" i="0">
                <a:solidFill>
                  <a:srgbClr val="FFFFFF"/>
                </a:solidFill>
                <a:latin typeface="Gill Sans"/>
                <a:ea typeface="Gill Sans"/>
                <a:cs typeface="Gill Sans"/>
                <a:sym typeface="Gill Sans"/>
              </a:defRPr>
            </a:lvl4pPr>
            <a:lvl5pPr marL="0" lvl="4" indent="0" algn="r">
              <a:spcBef>
                <a:spcPts val="0"/>
              </a:spcBef>
              <a:buNone/>
              <a:defRPr sz="600" b="0" i="0">
                <a:solidFill>
                  <a:srgbClr val="FFFFFF"/>
                </a:solidFill>
                <a:latin typeface="Gill Sans"/>
                <a:ea typeface="Gill Sans"/>
                <a:cs typeface="Gill Sans"/>
                <a:sym typeface="Gill Sans"/>
              </a:defRPr>
            </a:lvl5pPr>
            <a:lvl6pPr marL="0" lvl="5" indent="0" algn="r">
              <a:spcBef>
                <a:spcPts val="0"/>
              </a:spcBef>
              <a:buNone/>
              <a:defRPr sz="600" b="0" i="0">
                <a:solidFill>
                  <a:srgbClr val="FFFFFF"/>
                </a:solidFill>
                <a:latin typeface="Gill Sans"/>
                <a:ea typeface="Gill Sans"/>
                <a:cs typeface="Gill Sans"/>
                <a:sym typeface="Gill Sans"/>
              </a:defRPr>
            </a:lvl6pPr>
            <a:lvl7pPr marL="0" lvl="6" indent="0" algn="r">
              <a:spcBef>
                <a:spcPts val="0"/>
              </a:spcBef>
              <a:buNone/>
              <a:defRPr sz="600" b="0" i="0">
                <a:solidFill>
                  <a:srgbClr val="FFFFFF"/>
                </a:solidFill>
                <a:latin typeface="Gill Sans"/>
                <a:ea typeface="Gill Sans"/>
                <a:cs typeface="Gill Sans"/>
                <a:sym typeface="Gill Sans"/>
              </a:defRPr>
            </a:lvl7pPr>
            <a:lvl8pPr marL="0" lvl="7" indent="0" algn="r">
              <a:spcBef>
                <a:spcPts val="0"/>
              </a:spcBef>
              <a:buNone/>
              <a:defRPr sz="600" b="0" i="0">
                <a:solidFill>
                  <a:srgbClr val="FFFFFF"/>
                </a:solidFill>
                <a:latin typeface="Gill Sans"/>
                <a:ea typeface="Gill Sans"/>
                <a:cs typeface="Gill Sans"/>
                <a:sym typeface="Gill Sans"/>
              </a:defRPr>
            </a:lvl8pPr>
            <a:lvl9pPr marL="0" lvl="8" indent="0" algn="r">
              <a:spcBef>
                <a:spcPts val="0"/>
              </a:spcBef>
              <a:buNone/>
              <a:defRPr sz="600" b="0" i="0">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229" name="Google Shape;229;p89"/>
          <p:cNvSpPr txBox="1">
            <a:spLocks noGrp="1"/>
          </p:cNvSpPr>
          <p:nvPr>
            <p:ph type="body" idx="1"/>
          </p:nvPr>
        </p:nvSpPr>
        <p:spPr>
          <a:xfrm>
            <a:off x="685800" y="1677987"/>
            <a:ext cx="3657600" cy="2819400"/>
          </a:xfrm>
          <a:prstGeom prst="rect">
            <a:avLst/>
          </a:prstGeom>
          <a:noFill/>
          <a:ln>
            <a:noFill/>
          </a:ln>
        </p:spPr>
        <p:txBody>
          <a:bodyPr spcFirstLastPara="1" wrap="square" lIns="91425" tIns="45700" rIns="91425" bIns="45700" anchor="t" anchorCtr="0">
            <a:normAutofit/>
          </a:bodyPr>
          <a:lstStyle>
            <a:lvl1pPr marL="457200" lvl="0" indent="-330200" algn="l">
              <a:spcBef>
                <a:spcPts val="0"/>
              </a:spcBef>
              <a:spcAft>
                <a:spcPts val="0"/>
              </a:spcAft>
              <a:buClr>
                <a:srgbClr val="6C6463"/>
              </a:buClr>
              <a:buSzPts val="1600"/>
              <a:buChar char="•"/>
              <a:defRPr sz="1600">
                <a:solidFill>
                  <a:srgbClr val="6C6463"/>
                </a:solidFill>
              </a:defRPr>
            </a:lvl1pPr>
            <a:lvl2pPr marL="914400" lvl="1" indent="-330200" algn="l">
              <a:spcBef>
                <a:spcPts val="800"/>
              </a:spcBef>
              <a:spcAft>
                <a:spcPts val="0"/>
              </a:spcAft>
              <a:buClr>
                <a:srgbClr val="6C6463"/>
              </a:buClr>
              <a:buSzPts val="1600"/>
              <a:buChar char="–"/>
              <a:defRPr sz="1600">
                <a:solidFill>
                  <a:srgbClr val="6C6463"/>
                </a:solidFill>
              </a:defRPr>
            </a:lvl2pPr>
            <a:lvl3pPr marL="1371600" lvl="2" indent="-330200" algn="l">
              <a:spcBef>
                <a:spcPts val="800"/>
              </a:spcBef>
              <a:spcAft>
                <a:spcPts val="0"/>
              </a:spcAft>
              <a:buClr>
                <a:srgbClr val="6C6463"/>
              </a:buClr>
              <a:buSzPts val="1600"/>
              <a:buChar char="•"/>
              <a:defRPr sz="1600">
                <a:solidFill>
                  <a:srgbClr val="6C6463"/>
                </a:solidFill>
              </a:defRPr>
            </a:lvl3pPr>
            <a:lvl4pPr marL="1828800" lvl="3" indent="-317500" algn="l">
              <a:spcBef>
                <a:spcPts val="280"/>
              </a:spcBef>
              <a:spcAft>
                <a:spcPts val="0"/>
              </a:spcAft>
              <a:buClr>
                <a:srgbClr val="6C6463"/>
              </a:buClr>
              <a:buSzPts val="1400"/>
              <a:buChar char="–"/>
              <a:defRPr sz="1400">
                <a:solidFill>
                  <a:srgbClr val="6C6463"/>
                </a:solidFill>
              </a:defRPr>
            </a:lvl4pPr>
            <a:lvl5pPr marL="2286000" lvl="4" indent="-317500" algn="l">
              <a:spcBef>
                <a:spcPts val="280"/>
              </a:spcBef>
              <a:spcAft>
                <a:spcPts val="0"/>
              </a:spcAft>
              <a:buClr>
                <a:srgbClr val="FFFFFF"/>
              </a:buClr>
              <a:buSzPts val="1400"/>
              <a:buChar char="»"/>
              <a:defRPr>
                <a:solidFill>
                  <a:srgbClr val="FFFFFF"/>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30" name="Google Shape;230;p89"/>
          <p:cNvSpPr txBox="1">
            <a:spLocks noGrp="1"/>
          </p:cNvSpPr>
          <p:nvPr>
            <p:ph type="body" idx="3"/>
          </p:nvPr>
        </p:nvSpPr>
        <p:spPr>
          <a:xfrm rot="-5400000">
            <a:off x="7862312" y="1098609"/>
            <a:ext cx="2073910" cy="184666"/>
          </a:xfrm>
          <a:prstGeom prst="rect">
            <a:avLst/>
          </a:prstGeom>
          <a:noFill/>
          <a:ln>
            <a:noFill/>
          </a:ln>
        </p:spPr>
        <p:txBody>
          <a:bodyPr spcFirstLastPara="1" wrap="square" lIns="91425" tIns="45700" rIns="91425" bIns="45700" anchor="t" anchorCtr="0">
            <a:spAutoFit/>
          </a:bodyPr>
          <a:lstStyle>
            <a:lvl1pPr marL="457200" lvl="0" indent="-228600" algn="r">
              <a:spcBef>
                <a:spcPts val="0"/>
              </a:spcBef>
              <a:spcAft>
                <a:spcPts val="0"/>
              </a:spcAft>
              <a:buClr>
                <a:srgbClr val="FFFFFF"/>
              </a:buClr>
              <a:buSzPts val="600"/>
              <a:buNone/>
              <a:defRPr sz="600">
                <a:solidFill>
                  <a:srgbClr val="FFFFFF"/>
                </a:solidFill>
              </a:defRPr>
            </a:lvl1pPr>
            <a:lvl2pPr marL="914400" lvl="1" indent="-228600" algn="l">
              <a:spcBef>
                <a:spcPts val="800"/>
              </a:spcBef>
              <a:spcAft>
                <a:spcPts val="0"/>
              </a:spcAft>
              <a:buClr>
                <a:schemeClr val="lt1"/>
              </a:buClr>
              <a:buSzPts val="1800"/>
              <a:buNone/>
              <a:defRPr sz="1800">
                <a:solidFill>
                  <a:schemeClr val="lt1"/>
                </a:solidFill>
              </a:defRPr>
            </a:lvl2pPr>
            <a:lvl3pPr marL="1371600" lvl="2" indent="-228600" algn="l">
              <a:spcBef>
                <a:spcPts val="800"/>
              </a:spcBef>
              <a:spcAft>
                <a:spcPts val="0"/>
              </a:spcAft>
              <a:buClr>
                <a:schemeClr val="lt1"/>
              </a:buClr>
              <a:buSzPts val="1600"/>
              <a:buNone/>
              <a:defRPr sz="1600">
                <a:solidFill>
                  <a:schemeClr val="lt1"/>
                </a:solidFill>
              </a:defRPr>
            </a:lvl3pPr>
            <a:lvl4pPr marL="1828800" lvl="3" indent="-228600" algn="l">
              <a:spcBef>
                <a:spcPts val="280"/>
              </a:spcBef>
              <a:spcAft>
                <a:spcPts val="0"/>
              </a:spcAft>
              <a:buClr>
                <a:schemeClr val="lt1"/>
              </a:buClr>
              <a:buSzPts val="1400"/>
              <a:buNone/>
              <a:defRPr sz="1400">
                <a:solidFill>
                  <a:schemeClr val="lt1"/>
                </a:solidFill>
              </a:defRPr>
            </a:lvl4pPr>
            <a:lvl5pPr marL="2286000" lvl="4" indent="-228600" algn="l">
              <a:spcBef>
                <a:spcPts val="240"/>
              </a:spcBef>
              <a:spcAft>
                <a:spcPts val="0"/>
              </a:spcAft>
              <a:buClr>
                <a:schemeClr val="lt1"/>
              </a:buClr>
              <a:buSzPts val="1200"/>
              <a:buNone/>
              <a:defRPr sz="1200">
                <a:solidFill>
                  <a:schemeClr val="lt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31" name="Google Shape;231;p89"/>
          <p:cNvSpPr txBox="1">
            <a:spLocks noGrp="1"/>
          </p:cNvSpPr>
          <p:nvPr>
            <p:ph type="title"/>
          </p:nvPr>
        </p:nvSpPr>
        <p:spPr>
          <a:xfrm>
            <a:off x="685800" y="678715"/>
            <a:ext cx="3657600" cy="830997"/>
          </a:xfrm>
          <a:prstGeom prst="rect">
            <a:avLst/>
          </a:prstGeom>
          <a:noFill/>
          <a:ln>
            <a:noFill/>
          </a:ln>
        </p:spPr>
        <p:txBody>
          <a:bodyPr spcFirstLastPara="1" wrap="square" lIns="91425" tIns="45700" rIns="91425" bIns="45700" anchor="b" anchorCtr="0">
            <a:spAutoFit/>
          </a:bodyPr>
          <a:lstStyle>
            <a:lvl1pPr lvl="0" algn="l">
              <a:spcBef>
                <a:spcPts val="0"/>
              </a:spcBef>
              <a:spcAft>
                <a:spcPts val="0"/>
              </a:spcAft>
              <a:buClr>
                <a:srgbClr val="0067B9"/>
              </a:buClr>
              <a:buSzPts val="2400"/>
              <a:buFont typeface="Gill Sans"/>
              <a:buNone/>
              <a:defRPr>
                <a:solidFill>
                  <a:srgbClr val="0067B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336367096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3_Red/Gray Title Only">
  <p:cSld name="3_Red/Gray Title Only">
    <p:bg>
      <p:bgPr>
        <a:solidFill>
          <a:schemeClr val="lt1"/>
        </a:solidFill>
        <a:effectLst/>
      </p:bgPr>
    </p:bg>
    <p:spTree>
      <p:nvGrpSpPr>
        <p:cNvPr id="1" name="Shape 232"/>
        <p:cNvGrpSpPr/>
        <p:nvPr/>
      </p:nvGrpSpPr>
      <p:grpSpPr>
        <a:xfrm>
          <a:off x="0" y="0"/>
          <a:ext cx="0" cy="0"/>
          <a:chOff x="0" y="0"/>
          <a:chExt cx="0" cy="0"/>
        </a:xfrm>
      </p:grpSpPr>
      <p:sp>
        <p:nvSpPr>
          <p:cNvPr id="233" name="Google Shape;233;p90"/>
          <p:cNvSpPr>
            <a:spLocks noGrp="1"/>
          </p:cNvSpPr>
          <p:nvPr>
            <p:ph type="pic" idx="2"/>
          </p:nvPr>
        </p:nvSpPr>
        <p:spPr>
          <a:xfrm>
            <a:off x="152400" y="153987"/>
            <a:ext cx="4419600" cy="4876799"/>
          </a:xfrm>
          <a:prstGeom prst="rect">
            <a:avLst/>
          </a:prstGeom>
          <a:solidFill>
            <a:srgbClr val="E7E7E5"/>
          </a:solidFill>
          <a:ln>
            <a:noFill/>
          </a:ln>
        </p:spPr>
      </p:sp>
      <p:sp>
        <p:nvSpPr>
          <p:cNvPr id="234" name="Google Shape;234;p90"/>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sz="600" b="0" i="0">
                <a:solidFill>
                  <a:schemeClr val="lt1"/>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5" name="Google Shape;235;p90"/>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lvl="0" indent="0" algn="r">
              <a:spcBef>
                <a:spcPts val="0"/>
              </a:spcBef>
              <a:buNone/>
              <a:defRPr sz="600" b="0" i="0">
                <a:solidFill>
                  <a:srgbClr val="6C6463"/>
                </a:solidFill>
                <a:latin typeface="Gill Sans"/>
                <a:ea typeface="Gill Sans"/>
                <a:cs typeface="Gill Sans"/>
                <a:sym typeface="Gill Sans"/>
              </a:defRPr>
            </a:lvl1pPr>
            <a:lvl2pPr marL="0" lvl="1" indent="0" algn="r">
              <a:spcBef>
                <a:spcPts val="0"/>
              </a:spcBef>
              <a:buNone/>
              <a:defRPr sz="600" b="0" i="0">
                <a:solidFill>
                  <a:srgbClr val="6C6463"/>
                </a:solidFill>
                <a:latin typeface="Gill Sans"/>
                <a:ea typeface="Gill Sans"/>
                <a:cs typeface="Gill Sans"/>
                <a:sym typeface="Gill Sans"/>
              </a:defRPr>
            </a:lvl2pPr>
            <a:lvl3pPr marL="0" lvl="2" indent="0" algn="r">
              <a:spcBef>
                <a:spcPts val="0"/>
              </a:spcBef>
              <a:buNone/>
              <a:defRPr sz="600" b="0" i="0">
                <a:solidFill>
                  <a:srgbClr val="6C6463"/>
                </a:solidFill>
                <a:latin typeface="Gill Sans"/>
                <a:ea typeface="Gill Sans"/>
                <a:cs typeface="Gill Sans"/>
                <a:sym typeface="Gill Sans"/>
              </a:defRPr>
            </a:lvl3pPr>
            <a:lvl4pPr marL="0" lvl="3" indent="0" algn="r">
              <a:spcBef>
                <a:spcPts val="0"/>
              </a:spcBef>
              <a:buNone/>
              <a:defRPr sz="600" b="0" i="0">
                <a:solidFill>
                  <a:srgbClr val="6C6463"/>
                </a:solidFill>
                <a:latin typeface="Gill Sans"/>
                <a:ea typeface="Gill Sans"/>
                <a:cs typeface="Gill Sans"/>
                <a:sym typeface="Gill Sans"/>
              </a:defRPr>
            </a:lvl4pPr>
            <a:lvl5pPr marL="0" lvl="4" indent="0" algn="r">
              <a:spcBef>
                <a:spcPts val="0"/>
              </a:spcBef>
              <a:buNone/>
              <a:defRPr sz="600" b="0" i="0">
                <a:solidFill>
                  <a:srgbClr val="6C6463"/>
                </a:solidFill>
                <a:latin typeface="Gill Sans"/>
                <a:ea typeface="Gill Sans"/>
                <a:cs typeface="Gill Sans"/>
                <a:sym typeface="Gill Sans"/>
              </a:defRPr>
            </a:lvl5pPr>
            <a:lvl6pPr marL="0" lvl="5" indent="0" algn="r">
              <a:spcBef>
                <a:spcPts val="0"/>
              </a:spcBef>
              <a:buNone/>
              <a:defRPr sz="600" b="0" i="0">
                <a:solidFill>
                  <a:srgbClr val="6C6463"/>
                </a:solidFill>
                <a:latin typeface="Gill Sans"/>
                <a:ea typeface="Gill Sans"/>
                <a:cs typeface="Gill Sans"/>
                <a:sym typeface="Gill Sans"/>
              </a:defRPr>
            </a:lvl6pPr>
            <a:lvl7pPr marL="0" lvl="6" indent="0" algn="r">
              <a:spcBef>
                <a:spcPts val="0"/>
              </a:spcBef>
              <a:buNone/>
              <a:defRPr sz="600" b="0" i="0">
                <a:solidFill>
                  <a:srgbClr val="6C6463"/>
                </a:solidFill>
                <a:latin typeface="Gill Sans"/>
                <a:ea typeface="Gill Sans"/>
                <a:cs typeface="Gill Sans"/>
                <a:sym typeface="Gill Sans"/>
              </a:defRPr>
            </a:lvl7pPr>
            <a:lvl8pPr marL="0" lvl="7" indent="0" algn="r">
              <a:spcBef>
                <a:spcPts val="0"/>
              </a:spcBef>
              <a:buNone/>
              <a:defRPr sz="600" b="0" i="0">
                <a:solidFill>
                  <a:srgbClr val="6C6463"/>
                </a:solidFill>
                <a:latin typeface="Gill Sans"/>
                <a:ea typeface="Gill Sans"/>
                <a:cs typeface="Gill Sans"/>
                <a:sym typeface="Gill Sans"/>
              </a:defRPr>
            </a:lvl8pPr>
            <a:lvl9pPr marL="0" lvl="8" indent="0" algn="r">
              <a:spcBef>
                <a:spcPts val="0"/>
              </a:spcBef>
              <a:buNone/>
              <a:defRPr sz="600" b="0" i="0">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236" name="Google Shape;236;p90"/>
          <p:cNvSpPr txBox="1">
            <a:spLocks noGrp="1"/>
          </p:cNvSpPr>
          <p:nvPr>
            <p:ph type="body" idx="1"/>
          </p:nvPr>
        </p:nvSpPr>
        <p:spPr>
          <a:xfrm rot="-5400000">
            <a:off x="3442713" y="1098609"/>
            <a:ext cx="2073910" cy="184666"/>
          </a:xfrm>
          <a:prstGeom prst="rect">
            <a:avLst/>
          </a:prstGeom>
          <a:noFill/>
          <a:ln>
            <a:noFill/>
          </a:ln>
        </p:spPr>
        <p:txBody>
          <a:bodyPr spcFirstLastPara="1" wrap="square" lIns="91425" tIns="45700" rIns="91425" bIns="45700" anchor="t" anchorCtr="0">
            <a:spAutoFit/>
          </a:bodyPr>
          <a:lstStyle>
            <a:lvl1pPr marL="457200" lvl="0" indent="-228600" algn="r">
              <a:spcBef>
                <a:spcPts val="0"/>
              </a:spcBef>
              <a:spcAft>
                <a:spcPts val="0"/>
              </a:spcAft>
              <a:buClr>
                <a:srgbClr val="FFFFFF"/>
              </a:buClr>
              <a:buSzPts val="600"/>
              <a:buNone/>
              <a:defRPr sz="600">
                <a:solidFill>
                  <a:srgbClr val="FFFFFF"/>
                </a:solidFill>
              </a:defRPr>
            </a:lvl1pPr>
            <a:lvl2pPr marL="914400" lvl="1" indent="-228600" algn="l">
              <a:spcBef>
                <a:spcPts val="800"/>
              </a:spcBef>
              <a:spcAft>
                <a:spcPts val="0"/>
              </a:spcAft>
              <a:buClr>
                <a:schemeClr val="lt1"/>
              </a:buClr>
              <a:buSzPts val="1800"/>
              <a:buNone/>
              <a:defRPr sz="1800">
                <a:solidFill>
                  <a:schemeClr val="lt1"/>
                </a:solidFill>
              </a:defRPr>
            </a:lvl2pPr>
            <a:lvl3pPr marL="1371600" lvl="2" indent="-228600" algn="l">
              <a:spcBef>
                <a:spcPts val="800"/>
              </a:spcBef>
              <a:spcAft>
                <a:spcPts val="0"/>
              </a:spcAft>
              <a:buClr>
                <a:schemeClr val="lt1"/>
              </a:buClr>
              <a:buSzPts val="1600"/>
              <a:buNone/>
              <a:defRPr sz="1600">
                <a:solidFill>
                  <a:schemeClr val="lt1"/>
                </a:solidFill>
              </a:defRPr>
            </a:lvl3pPr>
            <a:lvl4pPr marL="1828800" lvl="3" indent="-228600" algn="l">
              <a:spcBef>
                <a:spcPts val="280"/>
              </a:spcBef>
              <a:spcAft>
                <a:spcPts val="0"/>
              </a:spcAft>
              <a:buClr>
                <a:schemeClr val="lt1"/>
              </a:buClr>
              <a:buSzPts val="1400"/>
              <a:buNone/>
              <a:defRPr sz="1400">
                <a:solidFill>
                  <a:schemeClr val="lt1"/>
                </a:solidFill>
              </a:defRPr>
            </a:lvl4pPr>
            <a:lvl5pPr marL="2286000" lvl="4" indent="-228600" algn="l">
              <a:spcBef>
                <a:spcPts val="240"/>
              </a:spcBef>
              <a:spcAft>
                <a:spcPts val="0"/>
              </a:spcAft>
              <a:buClr>
                <a:schemeClr val="lt1"/>
              </a:buClr>
              <a:buSzPts val="1200"/>
              <a:buNone/>
              <a:defRPr sz="1200">
                <a:solidFill>
                  <a:schemeClr val="lt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37" name="Google Shape;237;p90"/>
          <p:cNvSpPr txBox="1">
            <a:spLocks noGrp="1"/>
          </p:cNvSpPr>
          <p:nvPr>
            <p:ph type="title"/>
          </p:nvPr>
        </p:nvSpPr>
        <p:spPr>
          <a:xfrm>
            <a:off x="4877104" y="2188567"/>
            <a:ext cx="3885896" cy="837665"/>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Clr>
                <a:srgbClr val="0067B9"/>
              </a:buClr>
              <a:buSzPts val="2400"/>
              <a:buFont typeface="Gill Sans"/>
              <a:buNone/>
              <a:defRPr>
                <a:solidFill>
                  <a:srgbClr val="0067B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306012501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itre et contenu">
  <p:cSld name="Titre et contenu">
    <p:spTree>
      <p:nvGrpSpPr>
        <p:cNvPr id="1" name="Shape 238"/>
        <p:cNvGrpSpPr/>
        <p:nvPr/>
      </p:nvGrpSpPr>
      <p:grpSpPr>
        <a:xfrm>
          <a:off x="0" y="0"/>
          <a:ext cx="0" cy="0"/>
          <a:chOff x="0" y="0"/>
          <a:chExt cx="0" cy="0"/>
        </a:xfrm>
      </p:grpSpPr>
      <p:sp>
        <p:nvSpPr>
          <p:cNvPr id="239" name="Google Shape;239;p91"/>
          <p:cNvSpPr txBox="1">
            <a:spLocks noGrp="1"/>
          </p:cNvSpPr>
          <p:nvPr>
            <p:ph type="title"/>
          </p:nvPr>
        </p:nvSpPr>
        <p:spPr>
          <a:xfrm>
            <a:off x="628650" y="276042"/>
            <a:ext cx="7886700" cy="460914"/>
          </a:xfrm>
          <a:prstGeom prst="rect">
            <a:avLst/>
          </a:prstGeom>
          <a:noFill/>
          <a:ln>
            <a:noFill/>
          </a:ln>
        </p:spPr>
        <p:txBody>
          <a:bodyPr spcFirstLastPara="1" wrap="square" lIns="91425" tIns="45700" rIns="91425" bIns="45700" anchor="b" anchorCtr="0">
            <a:normAutofit/>
          </a:bodyPr>
          <a:lstStyle>
            <a:lvl1pPr lvl="0" algn="ctr">
              <a:spcBef>
                <a:spcPts val="0"/>
              </a:spcBef>
              <a:spcAft>
                <a:spcPts val="0"/>
              </a:spcAft>
              <a:buClr>
                <a:srgbClr val="BA0C2F"/>
              </a:buClr>
              <a:buSzPts val="3000"/>
              <a:buFont typeface="Gill Sans"/>
              <a:buNone/>
              <a:defRPr sz="3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5737946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ed/Gray 3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2514296"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5943600" y="1296987"/>
            <a:ext cx="25149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152400" y="4844639"/>
            <a:ext cx="2133600" cy="186148"/>
          </a:xfrm>
        </p:spPr>
        <p:txBody>
          <a:bodyPr/>
          <a:lstStyle>
            <a:lvl1pPr>
              <a:defRPr>
                <a:solidFill>
                  <a:srgbClr val="6C6463"/>
                </a:solidFill>
              </a:defRPr>
            </a:lvl1pPr>
          </a:lstStyle>
          <a:p>
            <a:fld id="{39C62A9A-2216-F44B-AFF9-136AA601C377}" type="datetime1">
              <a:rPr lang="en-US" smtClean="0"/>
              <a:t>10/22/2024</a:t>
            </a:fld>
            <a:endParaRPr lang="en-US"/>
          </a:p>
        </p:txBody>
      </p:sp>
      <p:sp>
        <p:nvSpPr>
          <p:cNvPr id="6" name="Footer Placeholder 5"/>
          <p:cNvSpPr>
            <a:spLocks noGrp="1"/>
          </p:cNvSpPr>
          <p:nvPr>
            <p:ph type="ftr" sz="quarter" idx="11"/>
          </p:nvPr>
        </p:nvSpPr>
        <p:spPr>
          <a:xfrm>
            <a:off x="3124200" y="4844639"/>
            <a:ext cx="2895600" cy="186148"/>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6858000" y="4844639"/>
            <a:ext cx="2133600" cy="186148"/>
          </a:xfrm>
        </p:spPr>
        <p:txBody>
          <a:bodyPr/>
          <a:lstStyle>
            <a:lvl1pPr>
              <a:defRPr>
                <a:solidFill>
                  <a:srgbClr val="6C6463"/>
                </a:solidFill>
              </a:defRPr>
            </a:lvl1pPr>
          </a:lstStyle>
          <a:p>
            <a:fld id="{42782948-4DBE-204D-AB9E-B65E067054AE}" type="slidenum">
              <a:rPr lang="en-US" smtClean="0"/>
              <a:pPr/>
              <a:t>‹#›</a:t>
            </a:fld>
            <a:endParaRPr lang="en-US"/>
          </a:p>
        </p:txBody>
      </p:sp>
      <p:sp>
        <p:nvSpPr>
          <p:cNvPr id="10" name="Content Placeholder 3"/>
          <p:cNvSpPr>
            <a:spLocks noGrp="1"/>
          </p:cNvSpPr>
          <p:nvPr>
            <p:ph sz="half" idx="13"/>
          </p:nvPr>
        </p:nvSpPr>
        <p:spPr>
          <a:xfrm>
            <a:off x="3314548" y="1296987"/>
            <a:ext cx="25149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11" name="Title 1"/>
          <p:cNvSpPr>
            <a:spLocks noGrp="1"/>
          </p:cNvSpPr>
          <p:nvPr>
            <p:ph type="title" hasCustomPrompt="1"/>
          </p:nvPr>
        </p:nvSpPr>
        <p:spPr>
          <a:xfrm>
            <a:off x="686104" y="679217"/>
            <a:ext cx="7772400" cy="465370"/>
          </a:xfrm>
        </p:spPr>
        <p:txBody>
          <a:bodyPr anchor="b" anchorCtr="0">
            <a:spAutoFit/>
          </a:bodyPr>
          <a:lstStyle>
            <a:lvl1pPr>
              <a:defRPr>
                <a:solidFill>
                  <a:srgbClr val="BA0C2F"/>
                </a:solidFill>
              </a:defRPr>
            </a:lvl1pPr>
          </a:lstStyle>
          <a:p>
            <a:r>
              <a:rPr lang="en-US"/>
              <a:t>CLICK TO EDIT MASTER TITLE STYLE</a:t>
            </a:r>
          </a:p>
        </p:txBody>
      </p:sp>
    </p:spTree>
    <p:extLst>
      <p:ext uri="{BB962C8B-B14F-4D97-AF65-F5344CB8AC3E}">
        <p14:creationId xmlns:p14="http://schemas.microsoft.com/office/powerpoint/2010/main" val="190966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ed/Gray 1 Content + Bottom Photo">
    <p:bg>
      <p:bgPr>
        <a:solidFill>
          <a:srgbClr val="E7E7E5"/>
        </a:solidFill>
        <a:effectLst/>
      </p:bgPr>
    </p:bg>
    <p:spTree>
      <p:nvGrpSpPr>
        <p:cNvPr id="1" name=""/>
        <p:cNvGrpSpPr/>
        <p:nvPr/>
      </p:nvGrpSpPr>
      <p:grpSpPr>
        <a:xfrm>
          <a:off x="0" y="0"/>
          <a:ext cx="0" cy="0"/>
          <a:chOff x="0" y="0"/>
          <a:chExt cx="0" cy="0"/>
        </a:xfrm>
      </p:grpSpPr>
      <p:sp>
        <p:nvSpPr>
          <p:cNvPr id="12" name="Picture Placeholder 3"/>
          <p:cNvSpPr>
            <a:spLocks noGrp="1"/>
          </p:cNvSpPr>
          <p:nvPr>
            <p:ph type="pic" sz="quarter" idx="10" hasCustomPrompt="1"/>
          </p:nvPr>
        </p:nvSpPr>
        <p:spPr>
          <a:xfrm>
            <a:off x="152400" y="2592387"/>
            <a:ext cx="8839200" cy="2440594"/>
          </a:xfrm>
          <a:solidFill>
            <a:schemeClr val="bg1"/>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a:t>ADD PHOTO HERE</a:t>
            </a:r>
          </a:p>
        </p:txBody>
      </p:sp>
      <p:sp>
        <p:nvSpPr>
          <p:cNvPr id="3" name="Content Placeholder 2"/>
          <p:cNvSpPr>
            <a:spLocks noGrp="1"/>
          </p:cNvSpPr>
          <p:nvPr>
            <p:ph idx="1"/>
          </p:nvPr>
        </p:nvSpPr>
        <p:spPr>
          <a:xfrm>
            <a:off x="685800" y="1296987"/>
            <a:ext cx="7772400" cy="11430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193355D5-F1DA-0F48-9E7E-0A3FEBF9FF84}" type="datetime1">
              <a:rPr lang="en-US" smtClean="0"/>
              <a:pPr/>
              <a:t>10/22/2024</a:t>
            </a:fld>
            <a:endParaRPr lang="en-US"/>
          </a:p>
        </p:txBody>
      </p:sp>
      <p:sp>
        <p:nvSpPr>
          <p:cNvPr id="10"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Text Placeholder 4"/>
          <p:cNvSpPr>
            <a:spLocks noGrp="1"/>
          </p:cNvSpPr>
          <p:nvPr>
            <p:ph type="body" sz="quarter" idx="12" hasCustomPrompt="1"/>
          </p:nvPr>
        </p:nvSpPr>
        <p:spPr>
          <a:xfrm rot="16200000">
            <a:off x="7862313" y="3537008"/>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a:t>ADD PHOTO CREDIT HERE</a:t>
            </a:r>
          </a:p>
        </p:txBody>
      </p:sp>
      <p:sp>
        <p:nvSpPr>
          <p:cNvPr id="17" name="Title 1"/>
          <p:cNvSpPr>
            <a:spLocks noGrp="1"/>
          </p:cNvSpPr>
          <p:nvPr>
            <p:ph type="title" hasCustomPrompt="1"/>
          </p:nvPr>
        </p:nvSpPr>
        <p:spPr>
          <a:xfrm>
            <a:off x="686104" y="679217"/>
            <a:ext cx="7772400" cy="465370"/>
          </a:xfrm>
        </p:spPr>
        <p:txBody>
          <a:bodyPr anchor="b" anchorCtr="0">
            <a:spAutoFit/>
          </a:bodyPr>
          <a:lstStyle>
            <a:lvl1pPr>
              <a:defRPr>
                <a:solidFill>
                  <a:srgbClr val="BA0C2F"/>
                </a:solidFill>
              </a:defRPr>
            </a:lvl1pPr>
          </a:lstStyle>
          <a:p>
            <a:r>
              <a:rPr lang="en-US"/>
              <a:t>CLICK TO EDIT MASTER TITLE STYLE</a:t>
            </a:r>
          </a:p>
        </p:txBody>
      </p:sp>
    </p:spTree>
    <p:extLst>
      <p:ext uri="{BB962C8B-B14F-4D97-AF65-F5344CB8AC3E}">
        <p14:creationId xmlns:p14="http://schemas.microsoft.com/office/powerpoint/2010/main" val="2470141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ed/Gray 1 Content + Right Photo">
    <p:bg>
      <p:bgPr>
        <a:solidFill>
          <a:srgbClr val="E7E7E5"/>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53988"/>
            <a:ext cx="4419600" cy="4876800"/>
          </a:xfrm>
          <a:solidFill>
            <a:srgbClr val="FFFFFF"/>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a:t>ADD PHOTO HERE</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60FEB5C5-97E6-6B45-BBE4-F2449473BB96}" type="datetime1">
              <a:rPr lang="en-US" smtClean="0"/>
              <a:pPr/>
              <a:t>10/22/2024</a:t>
            </a:fld>
            <a:endParaRPr lang="en-US"/>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Content Placeholder 2"/>
          <p:cNvSpPr>
            <a:spLocks noGrp="1"/>
          </p:cNvSpPr>
          <p:nvPr>
            <p:ph idx="1"/>
          </p:nvPr>
        </p:nvSpPr>
        <p:spPr>
          <a:xfrm>
            <a:off x="685800" y="1677987"/>
            <a:ext cx="3657600" cy="2819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13" name="Text Placeholder 4"/>
          <p:cNvSpPr>
            <a:spLocks noGrp="1"/>
          </p:cNvSpPr>
          <p:nvPr>
            <p:ph type="body" sz="quarter" idx="12" hasCustomPrompt="1"/>
          </p:nvPr>
        </p:nvSpPr>
        <p:spPr>
          <a:xfrm rot="16200000">
            <a:off x="7862312"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a:t>ADD PHOTO CREDIT HERE</a:t>
            </a:r>
          </a:p>
        </p:txBody>
      </p:sp>
      <p:sp>
        <p:nvSpPr>
          <p:cNvPr id="21" name="Title 1"/>
          <p:cNvSpPr>
            <a:spLocks noGrp="1"/>
          </p:cNvSpPr>
          <p:nvPr>
            <p:ph type="title" hasCustomPrompt="1"/>
          </p:nvPr>
        </p:nvSpPr>
        <p:spPr>
          <a:xfrm>
            <a:off x="685800" y="678715"/>
            <a:ext cx="3657600" cy="830997"/>
          </a:xfrm>
        </p:spPr>
        <p:txBody>
          <a:bodyPr wrap="square" anchor="b" anchorCtr="0">
            <a:spAutoFit/>
          </a:bodyPr>
          <a:lstStyle>
            <a:lvl1pPr>
              <a:defRPr>
                <a:solidFill>
                  <a:srgbClr val="BA0C2F"/>
                </a:solidFill>
              </a:defRPr>
            </a:lvl1pPr>
          </a:lstStyle>
          <a:p>
            <a:r>
              <a:rPr lang="en-US"/>
              <a:t>CLICK TO EDIT MASTER TITLE STYLE</a:t>
            </a:r>
          </a:p>
        </p:txBody>
      </p:sp>
    </p:spTree>
    <p:extLst>
      <p:ext uri="{BB962C8B-B14F-4D97-AF65-F5344CB8AC3E}">
        <p14:creationId xmlns:p14="http://schemas.microsoft.com/office/powerpoint/2010/main" val="256011445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slideLayout" Target="../slideLayouts/slideLayout51.xml"/><Relationship Id="rId26" Type="http://schemas.openxmlformats.org/officeDocument/2006/relationships/slideLayout" Target="../slideLayouts/slideLayout59.xml"/><Relationship Id="rId3" Type="http://schemas.openxmlformats.org/officeDocument/2006/relationships/slideLayout" Target="../slideLayouts/slideLayout36.xml"/><Relationship Id="rId21" Type="http://schemas.openxmlformats.org/officeDocument/2006/relationships/slideLayout" Target="../slideLayouts/slideLayout54.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5" Type="http://schemas.openxmlformats.org/officeDocument/2006/relationships/slideLayout" Target="../slideLayouts/slideLayout58.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slideLayout" Target="../slideLayouts/slideLayout53.xml"/><Relationship Id="rId29" Type="http://schemas.openxmlformats.org/officeDocument/2006/relationships/slideLayout" Target="../slideLayouts/slideLayout62.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24" Type="http://schemas.openxmlformats.org/officeDocument/2006/relationships/slideLayout" Target="../slideLayouts/slideLayout57.xml"/><Relationship Id="rId32" Type="http://schemas.openxmlformats.org/officeDocument/2006/relationships/theme" Target="../theme/theme2.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23" Type="http://schemas.openxmlformats.org/officeDocument/2006/relationships/slideLayout" Target="../slideLayouts/slideLayout56.xml"/><Relationship Id="rId28" Type="http://schemas.openxmlformats.org/officeDocument/2006/relationships/slideLayout" Target="../slideLayouts/slideLayout61.xml"/><Relationship Id="rId10" Type="http://schemas.openxmlformats.org/officeDocument/2006/relationships/slideLayout" Target="../slideLayouts/slideLayout43.xml"/><Relationship Id="rId19" Type="http://schemas.openxmlformats.org/officeDocument/2006/relationships/slideLayout" Target="../slideLayouts/slideLayout52.xml"/><Relationship Id="rId31" Type="http://schemas.openxmlformats.org/officeDocument/2006/relationships/slideLayout" Target="../slideLayouts/slideLayout64.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slideLayout" Target="../slideLayouts/slideLayout55.xml"/><Relationship Id="rId27" Type="http://schemas.openxmlformats.org/officeDocument/2006/relationships/slideLayout" Target="../slideLayouts/slideLayout60.xml"/><Relationship Id="rId30" Type="http://schemas.openxmlformats.org/officeDocument/2006/relationships/slideLayout" Target="../slideLayouts/slideLayout6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7E7E5"/>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6104" y="682922"/>
            <a:ext cx="7772400" cy="461665"/>
          </a:xfrm>
          <a:prstGeom prst="rect">
            <a:avLst/>
          </a:prstGeom>
        </p:spPr>
        <p:txBody>
          <a:bodyPr vert="horz" lIns="91440" tIns="45720" rIns="91440" bIns="45720" rtlCol="0" anchor="b" anchorCtr="0">
            <a:spAutoFit/>
          </a:bodyPr>
          <a:lstStyle/>
          <a:p>
            <a:r>
              <a:rPr lang="en-US"/>
              <a:t>Click to edit Master title style</a:t>
            </a:r>
          </a:p>
        </p:txBody>
      </p:sp>
      <p:sp>
        <p:nvSpPr>
          <p:cNvPr id="3" name="Text Placeholder 2"/>
          <p:cNvSpPr>
            <a:spLocks noGrp="1"/>
          </p:cNvSpPr>
          <p:nvPr>
            <p:ph type="body" idx="1"/>
          </p:nvPr>
        </p:nvSpPr>
        <p:spPr>
          <a:xfrm>
            <a:off x="685800" y="1296987"/>
            <a:ext cx="7772400" cy="3200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
        <p:nvSpPr>
          <p:cNvPr id="4" name="Date Placeholder 3"/>
          <p:cNvSpPr>
            <a:spLocks noGrp="1"/>
          </p:cNvSpPr>
          <p:nvPr>
            <p:ph type="dt" sz="half" idx="2"/>
          </p:nvPr>
        </p:nvSpPr>
        <p:spPr>
          <a:xfrm>
            <a:off x="152400" y="4864207"/>
            <a:ext cx="2133600" cy="186148"/>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7C017F59-29DA-6F48-B92A-5AD511CC2D63}" type="datetime1">
              <a:rPr lang="en-US" smtClean="0"/>
              <a:pPr/>
              <a:t>10/22/2024</a:t>
            </a:fld>
            <a:endParaRPr lang="en-US"/>
          </a:p>
        </p:txBody>
      </p:sp>
      <p:sp>
        <p:nvSpPr>
          <p:cNvPr id="5" name="Footer Placeholder 4"/>
          <p:cNvSpPr>
            <a:spLocks noGrp="1"/>
          </p:cNvSpPr>
          <p:nvPr>
            <p:ph type="ftr" sz="quarter" idx="3"/>
          </p:nvPr>
        </p:nvSpPr>
        <p:spPr>
          <a:xfrm>
            <a:off x="3124200" y="4864207"/>
            <a:ext cx="2895600" cy="186148"/>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r>
              <a:rPr lang="en-US"/>
              <a:t>FOOTER GOES HERE</a:t>
            </a:r>
          </a:p>
        </p:txBody>
      </p:sp>
      <p:sp>
        <p:nvSpPr>
          <p:cNvPr id="6" name="Slide Number Placeholder 5"/>
          <p:cNvSpPr>
            <a:spLocks noGrp="1"/>
          </p:cNvSpPr>
          <p:nvPr>
            <p:ph type="sldNum" sz="quarter" idx="4"/>
          </p:nvPr>
        </p:nvSpPr>
        <p:spPr>
          <a:xfrm>
            <a:off x="6858000" y="4864207"/>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4" name="Frame 13"/>
          <p:cNvSpPr/>
          <p:nvPr/>
        </p:nvSpPr>
        <p:spPr>
          <a:xfrm>
            <a:off x="0" y="0"/>
            <a:ext cx="9144000" cy="5189384"/>
          </a:xfrm>
          <a:prstGeom prst="frame">
            <a:avLst>
              <a:gd name="adj1" fmla="val 2963"/>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a:solidFill>
                <a:srgbClr val="FFFFFF"/>
              </a:solidFill>
              <a:latin typeface="Gill Sans MT"/>
              <a:cs typeface="Gill Sans MT"/>
            </a:endParaRPr>
          </a:p>
        </p:txBody>
      </p:sp>
    </p:spTree>
    <p:extLst>
      <p:ext uri="{BB962C8B-B14F-4D97-AF65-F5344CB8AC3E}">
        <p14:creationId xmlns:p14="http://schemas.microsoft.com/office/powerpoint/2010/main" val="881333492"/>
      </p:ext>
    </p:extLst>
  </p:cSld>
  <p:clrMap bg1="lt1" tx1="dk1" bg2="lt2" tx2="dk2" accent1="accent1" accent2="accent2" accent3="accent3" accent4="accent4" accent5="accent5" accent6="accent6" hlink="hlink" folHlink="folHlink"/>
  <p:sldLayoutIdLst>
    <p:sldLayoutId id="2147483698" r:id="rId1"/>
    <p:sldLayoutId id="2147483674" r:id="rId2"/>
    <p:sldLayoutId id="2147483654" r:id="rId3"/>
    <p:sldLayoutId id="2147483708" r:id="rId4"/>
    <p:sldLayoutId id="2147483709" r:id="rId5"/>
    <p:sldLayoutId id="2147483758" r:id="rId6"/>
    <p:sldLayoutId id="2147483710" r:id="rId7"/>
    <p:sldLayoutId id="2147483711" r:id="rId8"/>
    <p:sldLayoutId id="2147483712" r:id="rId9"/>
    <p:sldLayoutId id="2147483714" r:id="rId10"/>
    <p:sldLayoutId id="2147483738" r:id="rId11"/>
    <p:sldLayoutId id="2147483739" r:id="rId12"/>
    <p:sldLayoutId id="2147483740" r:id="rId13"/>
    <p:sldLayoutId id="2147483741" r:id="rId14"/>
    <p:sldLayoutId id="2147483742" r:id="rId15"/>
    <p:sldLayoutId id="2147483743" r:id="rId16"/>
    <p:sldLayoutId id="2147483696" r:id="rId17"/>
    <p:sldLayoutId id="2147483744" r:id="rId18"/>
    <p:sldLayoutId id="2147483793" r:id="rId19"/>
    <p:sldLayoutId id="2147483745" r:id="rId20"/>
    <p:sldLayoutId id="2147483746" r:id="rId21"/>
    <p:sldLayoutId id="2147483747" r:id="rId22"/>
    <p:sldLayoutId id="2147483748" r:id="rId23"/>
    <p:sldLayoutId id="2147483749" r:id="rId24"/>
    <p:sldLayoutId id="2147483750" r:id="rId25"/>
    <p:sldLayoutId id="2147483751" r:id="rId26"/>
    <p:sldLayoutId id="2147483752" r:id="rId27"/>
    <p:sldLayoutId id="2147483753" r:id="rId28"/>
    <p:sldLayoutId id="2147483754" r:id="rId29"/>
    <p:sldLayoutId id="2147483755" r:id="rId30"/>
    <p:sldLayoutId id="2147483756" r:id="rId31"/>
    <p:sldLayoutId id="2147483757" r:id="rId32"/>
    <p:sldLayoutId id="2147483759" r:id="rId33"/>
  </p:sldLayoutIdLst>
  <p:hf hdr="0"/>
  <p:txStyles>
    <p:titleStyle>
      <a:lvl1pPr algn="l" defTabSz="457200" rtl="0" eaLnBrk="1" latinLnBrk="0" hangingPunct="1">
        <a:spcBef>
          <a:spcPct val="0"/>
        </a:spcBef>
        <a:buNone/>
        <a:defRPr sz="2400" b="0" i="0" kern="1200">
          <a:solidFill>
            <a:srgbClr val="BA0C2F"/>
          </a:solidFill>
          <a:latin typeface="Gill Sans MT"/>
          <a:ea typeface="+mj-ea"/>
          <a:cs typeface="Gill Sans MT"/>
        </a:defRPr>
      </a:lvl1pPr>
    </p:titleStyle>
    <p:bodyStyle>
      <a:lvl1pPr marL="230188" indent="-230188" algn="l" defTabSz="457200" rtl="0" eaLnBrk="1" latinLnBrk="0" hangingPunct="1">
        <a:spcBef>
          <a:spcPts val="0"/>
        </a:spcBef>
        <a:spcAft>
          <a:spcPts val="800"/>
        </a:spcAft>
        <a:buFont typeface="Arial"/>
        <a:buChar char="•"/>
        <a:defRPr sz="1600" b="0" i="0" kern="1200">
          <a:solidFill>
            <a:srgbClr val="6C6463"/>
          </a:solidFill>
          <a:latin typeface="Gill Sans MT"/>
          <a:ea typeface="+mn-ea"/>
          <a:cs typeface="Gill Sans MT"/>
        </a:defRPr>
      </a:lvl1pPr>
      <a:lvl2pPr marL="684213" indent="-230188" algn="l" defTabSz="457200" rtl="0" eaLnBrk="1" latinLnBrk="0" hangingPunct="1">
        <a:spcBef>
          <a:spcPts val="0"/>
        </a:spcBef>
        <a:spcAft>
          <a:spcPts val="800"/>
        </a:spcAft>
        <a:buFont typeface="Arial"/>
        <a:buChar char="–"/>
        <a:defRPr sz="1600" b="0" i="0" kern="1200">
          <a:solidFill>
            <a:srgbClr val="6C6463"/>
          </a:solidFill>
          <a:latin typeface="Gill Sans M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E7E7E5"/>
        </a:solidFill>
        <a:effectLst/>
      </p:bgPr>
    </p:bg>
    <p:spTree>
      <p:nvGrpSpPr>
        <p:cNvPr id="1" name="Shape 9"/>
        <p:cNvGrpSpPr/>
        <p:nvPr/>
      </p:nvGrpSpPr>
      <p:grpSpPr>
        <a:xfrm>
          <a:off x="0" y="0"/>
          <a:ext cx="0" cy="0"/>
          <a:chOff x="0" y="0"/>
          <a:chExt cx="0" cy="0"/>
        </a:xfrm>
      </p:grpSpPr>
      <p:sp>
        <p:nvSpPr>
          <p:cNvPr id="10" name="Google Shape;10;p59"/>
          <p:cNvSpPr txBox="1">
            <a:spLocks noGrp="1"/>
          </p:cNvSpPr>
          <p:nvPr>
            <p:ph type="title"/>
          </p:nvPr>
        </p:nvSpPr>
        <p:spPr>
          <a:xfrm>
            <a:off x="686104" y="682922"/>
            <a:ext cx="7772400" cy="461665"/>
          </a:xfrm>
          <a:prstGeom prst="rect">
            <a:avLst/>
          </a:prstGeom>
          <a:noFill/>
          <a:ln>
            <a:noFill/>
          </a:ln>
        </p:spPr>
        <p:txBody>
          <a:bodyPr spcFirstLastPara="1" wrap="square" lIns="91425" tIns="45700" rIns="91425" bIns="45700" anchor="b" anchorCtr="0">
            <a:spAutoFit/>
          </a:bodyPr>
          <a:lstStyle>
            <a:lvl1pPr marR="0" lvl="0" algn="l" rtl="0">
              <a:spcBef>
                <a:spcPts val="0"/>
              </a:spcBef>
              <a:spcAft>
                <a:spcPts val="0"/>
              </a:spcAft>
              <a:buClr>
                <a:srgbClr val="BA0C2F"/>
              </a:buClr>
              <a:buSzPts val="2400"/>
              <a:buFont typeface="Gill Sans"/>
              <a:buNone/>
              <a:defRPr sz="2400" b="0" i="0" u="none" strike="noStrike" cap="none">
                <a:solidFill>
                  <a:srgbClr val="BA0C2F"/>
                </a:solidFill>
                <a:latin typeface="Gill Sans"/>
                <a:ea typeface="Gill Sans"/>
                <a:cs typeface="Gill Sans"/>
                <a:sym typeface="Gill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59"/>
          <p:cNvSpPr txBox="1">
            <a:spLocks noGrp="1"/>
          </p:cNvSpPr>
          <p:nvPr>
            <p:ph type="body" idx="1"/>
          </p:nvPr>
        </p:nvSpPr>
        <p:spPr>
          <a:xfrm>
            <a:off x="685800" y="1296987"/>
            <a:ext cx="7772400" cy="3200400"/>
          </a:xfrm>
          <a:prstGeom prst="rect">
            <a:avLst/>
          </a:prstGeom>
          <a:noFill/>
          <a:ln>
            <a:noFill/>
          </a:ln>
        </p:spPr>
        <p:txBody>
          <a:bodyPr spcFirstLastPara="1" wrap="square" lIns="91425" tIns="45700" rIns="91425" bIns="45700" anchor="t" anchorCtr="0">
            <a:normAutofit/>
          </a:bodyPr>
          <a:lstStyle>
            <a:lvl1pPr marL="457200" marR="0" lvl="0" indent="-330200" algn="l" rtl="0">
              <a:spcBef>
                <a:spcPts val="0"/>
              </a:spcBef>
              <a:spcAft>
                <a:spcPts val="0"/>
              </a:spcAft>
              <a:buClr>
                <a:srgbClr val="6C6463"/>
              </a:buClr>
              <a:buSzPts val="1600"/>
              <a:buFont typeface="Arial"/>
              <a:buChar char="•"/>
              <a:defRPr sz="1600" b="0" i="0" u="none" strike="noStrike" cap="none">
                <a:solidFill>
                  <a:srgbClr val="6C6463"/>
                </a:solidFill>
                <a:latin typeface="Gill Sans"/>
                <a:ea typeface="Gill Sans"/>
                <a:cs typeface="Gill Sans"/>
                <a:sym typeface="Gill Sans"/>
              </a:defRPr>
            </a:lvl1pPr>
            <a:lvl2pPr marL="914400" marR="0" lvl="1" indent="-330200" algn="l" rtl="0">
              <a:spcBef>
                <a:spcPts val="800"/>
              </a:spcBef>
              <a:spcAft>
                <a:spcPts val="0"/>
              </a:spcAft>
              <a:buClr>
                <a:srgbClr val="6C6463"/>
              </a:buClr>
              <a:buSzPts val="1600"/>
              <a:buFont typeface="Arial"/>
              <a:buChar char="–"/>
              <a:defRPr sz="1600" b="0" i="0" u="none" strike="noStrike" cap="none">
                <a:solidFill>
                  <a:srgbClr val="6C6463"/>
                </a:solidFill>
                <a:latin typeface="Gill Sans"/>
                <a:ea typeface="Gill Sans"/>
                <a:cs typeface="Gill Sans"/>
                <a:sym typeface="Gill Sans"/>
              </a:defRPr>
            </a:lvl2pPr>
            <a:lvl3pPr marL="1371600" marR="0" lvl="2" indent="-342900" algn="l" rtl="0">
              <a:spcBef>
                <a:spcPts val="800"/>
              </a:spcBef>
              <a:spcAft>
                <a:spcPts val="0"/>
              </a:spcAft>
              <a:buClr>
                <a:srgbClr val="6C6463"/>
              </a:buClr>
              <a:buSzPts val="1800"/>
              <a:buFont typeface="Arial"/>
              <a:buChar char="•"/>
              <a:defRPr sz="1800" b="0" i="0" u="none" strike="noStrike" cap="none">
                <a:solidFill>
                  <a:srgbClr val="6C6463"/>
                </a:solidFill>
                <a:latin typeface="Gill Sans"/>
                <a:ea typeface="Gill Sans"/>
                <a:cs typeface="Gill Sans"/>
                <a:sym typeface="Gill Sans"/>
              </a:defRPr>
            </a:lvl3pPr>
            <a:lvl4pPr marL="1828800" marR="0" lvl="3" indent="-330200" algn="l" rtl="0">
              <a:spcBef>
                <a:spcPts val="320"/>
              </a:spcBef>
              <a:spcAft>
                <a:spcPts val="0"/>
              </a:spcAft>
              <a:buClr>
                <a:srgbClr val="6C6463"/>
              </a:buClr>
              <a:buSzPts val="1600"/>
              <a:buFont typeface="Arial"/>
              <a:buChar char="–"/>
              <a:defRPr sz="1600" b="0" i="0" u="none" strike="noStrike" cap="none">
                <a:solidFill>
                  <a:srgbClr val="6C6463"/>
                </a:solidFill>
                <a:latin typeface="Gill Sans"/>
                <a:ea typeface="Gill Sans"/>
                <a:cs typeface="Gill Sans"/>
                <a:sym typeface="Gill Sans"/>
              </a:defRPr>
            </a:lvl4pPr>
            <a:lvl5pPr marL="2286000" marR="0" lvl="4" indent="-317500" algn="l" rtl="0">
              <a:spcBef>
                <a:spcPts val="280"/>
              </a:spcBef>
              <a:spcAft>
                <a:spcPts val="0"/>
              </a:spcAft>
              <a:buClr>
                <a:srgbClr val="6C6463"/>
              </a:buClr>
              <a:buSzPts val="1400"/>
              <a:buFont typeface="Arial"/>
              <a:buChar char="»"/>
              <a:defRPr sz="1400" b="0" i="0" u="none" strike="noStrike" cap="none">
                <a:solidFill>
                  <a:srgbClr val="6C6463"/>
                </a:solidFill>
                <a:latin typeface="Gill Sans"/>
                <a:ea typeface="Gill Sans"/>
                <a:cs typeface="Gill Sans"/>
                <a:sym typeface="Gill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12" name="Google Shape;12;p59"/>
          <p:cNvSpPr txBox="1">
            <a:spLocks noGrp="1"/>
          </p:cNvSpPr>
          <p:nvPr>
            <p:ph type="dt" idx="10"/>
          </p:nvPr>
        </p:nvSpPr>
        <p:spPr>
          <a:xfrm>
            <a:off x="152400" y="4864207"/>
            <a:ext cx="2133600" cy="186148"/>
          </a:xfrm>
          <a:prstGeom prst="rect">
            <a:avLst/>
          </a:prstGeom>
          <a:noFill/>
          <a:ln>
            <a:noFill/>
          </a:ln>
        </p:spPr>
        <p:txBody>
          <a:bodyPr spcFirstLastPara="1" wrap="square" lIns="91425" tIns="45700" rIns="91425" bIns="45700" anchor="ctr" anchorCtr="0">
            <a:spAutoFit/>
          </a:bodyPr>
          <a:lstStyle>
            <a:lvl1pPr marR="0" lvl="0" algn="l" rtl="0">
              <a:spcBef>
                <a:spcPts val="0"/>
              </a:spcBef>
              <a:spcAft>
                <a:spcPts val="0"/>
              </a:spcAft>
              <a:buSzPts val="1400"/>
              <a:buNone/>
              <a:defRPr sz="600" b="0" i="0" u="none" strike="noStrike" cap="none">
                <a:solidFill>
                  <a:srgbClr val="6C6463"/>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13" name="Google Shape;13;p59"/>
          <p:cNvSpPr txBox="1">
            <a:spLocks noGrp="1"/>
          </p:cNvSpPr>
          <p:nvPr>
            <p:ph type="ftr" idx="11"/>
          </p:nvPr>
        </p:nvSpPr>
        <p:spPr>
          <a:xfrm>
            <a:off x="3124200" y="4864207"/>
            <a:ext cx="2895600" cy="186148"/>
          </a:xfrm>
          <a:prstGeom prst="rect">
            <a:avLst/>
          </a:prstGeom>
          <a:noFill/>
          <a:ln>
            <a:noFill/>
          </a:ln>
        </p:spPr>
        <p:txBody>
          <a:bodyPr spcFirstLastPara="1" wrap="square" lIns="91425" tIns="45700" rIns="91425" bIns="45700" anchor="ctr" anchorCtr="0">
            <a:spAutoFit/>
          </a:bodyPr>
          <a:lstStyle>
            <a:lvl1pPr marR="0" lvl="0" algn="ctr" rtl="0">
              <a:spcBef>
                <a:spcPts val="0"/>
              </a:spcBef>
              <a:spcAft>
                <a:spcPts val="0"/>
              </a:spcAft>
              <a:buSzPts val="1400"/>
              <a:buNone/>
              <a:defRPr sz="600" b="0" i="0" u="none" strike="noStrike" cap="none">
                <a:solidFill>
                  <a:srgbClr val="6C6463"/>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14" name="Google Shape;14;p59"/>
          <p:cNvSpPr txBox="1">
            <a:spLocks noGrp="1"/>
          </p:cNvSpPr>
          <p:nvPr>
            <p:ph type="sldNum" idx="12"/>
          </p:nvPr>
        </p:nvSpPr>
        <p:spPr>
          <a:xfrm>
            <a:off x="6858000" y="4864207"/>
            <a:ext cx="2133600" cy="186148"/>
          </a:xfrm>
          <a:prstGeom prst="rect">
            <a:avLst/>
          </a:prstGeom>
          <a:noFill/>
          <a:ln>
            <a:noFill/>
          </a:ln>
        </p:spPr>
        <p:txBody>
          <a:bodyPr spcFirstLastPara="1" wrap="square" lIns="91425" tIns="45700" rIns="91425" bIns="45700" anchor="ctr" anchorCtr="0">
            <a:spAutoFit/>
          </a:bodyPr>
          <a:lstStyle>
            <a:lvl1pPr marL="0" marR="0" lvl="0" indent="0" algn="r" rtl="0">
              <a:spcBef>
                <a:spcPts val="0"/>
              </a:spcBef>
              <a:buNone/>
              <a:defRPr sz="600" b="0" i="0" u="none" strike="noStrike" cap="none">
                <a:solidFill>
                  <a:srgbClr val="6C6463"/>
                </a:solidFill>
                <a:latin typeface="Gill Sans"/>
                <a:ea typeface="Gill Sans"/>
                <a:cs typeface="Gill Sans"/>
                <a:sym typeface="Gill Sans"/>
              </a:defRPr>
            </a:lvl1pPr>
            <a:lvl2pPr marL="0" marR="0" lvl="1" indent="0" algn="r" rtl="0">
              <a:spcBef>
                <a:spcPts val="0"/>
              </a:spcBef>
              <a:buNone/>
              <a:defRPr sz="600" b="0" i="0" u="none" strike="noStrike" cap="none">
                <a:solidFill>
                  <a:srgbClr val="6C6463"/>
                </a:solidFill>
                <a:latin typeface="Gill Sans"/>
                <a:ea typeface="Gill Sans"/>
                <a:cs typeface="Gill Sans"/>
                <a:sym typeface="Gill Sans"/>
              </a:defRPr>
            </a:lvl2pPr>
            <a:lvl3pPr marL="0" marR="0" lvl="2" indent="0" algn="r" rtl="0">
              <a:spcBef>
                <a:spcPts val="0"/>
              </a:spcBef>
              <a:buNone/>
              <a:defRPr sz="600" b="0" i="0" u="none" strike="noStrike" cap="none">
                <a:solidFill>
                  <a:srgbClr val="6C6463"/>
                </a:solidFill>
                <a:latin typeface="Gill Sans"/>
                <a:ea typeface="Gill Sans"/>
                <a:cs typeface="Gill Sans"/>
                <a:sym typeface="Gill Sans"/>
              </a:defRPr>
            </a:lvl3pPr>
            <a:lvl4pPr marL="0" marR="0" lvl="3" indent="0" algn="r" rtl="0">
              <a:spcBef>
                <a:spcPts val="0"/>
              </a:spcBef>
              <a:buNone/>
              <a:defRPr sz="600" b="0" i="0" u="none" strike="noStrike" cap="none">
                <a:solidFill>
                  <a:srgbClr val="6C6463"/>
                </a:solidFill>
                <a:latin typeface="Gill Sans"/>
                <a:ea typeface="Gill Sans"/>
                <a:cs typeface="Gill Sans"/>
                <a:sym typeface="Gill Sans"/>
              </a:defRPr>
            </a:lvl4pPr>
            <a:lvl5pPr marL="0" marR="0" lvl="4" indent="0" algn="r" rtl="0">
              <a:spcBef>
                <a:spcPts val="0"/>
              </a:spcBef>
              <a:buNone/>
              <a:defRPr sz="600" b="0" i="0" u="none" strike="noStrike" cap="none">
                <a:solidFill>
                  <a:srgbClr val="6C6463"/>
                </a:solidFill>
                <a:latin typeface="Gill Sans"/>
                <a:ea typeface="Gill Sans"/>
                <a:cs typeface="Gill Sans"/>
                <a:sym typeface="Gill Sans"/>
              </a:defRPr>
            </a:lvl5pPr>
            <a:lvl6pPr marL="0" marR="0" lvl="5" indent="0" algn="r" rtl="0">
              <a:spcBef>
                <a:spcPts val="0"/>
              </a:spcBef>
              <a:buNone/>
              <a:defRPr sz="600" b="0" i="0" u="none" strike="noStrike" cap="none">
                <a:solidFill>
                  <a:srgbClr val="6C6463"/>
                </a:solidFill>
                <a:latin typeface="Gill Sans"/>
                <a:ea typeface="Gill Sans"/>
                <a:cs typeface="Gill Sans"/>
                <a:sym typeface="Gill Sans"/>
              </a:defRPr>
            </a:lvl6pPr>
            <a:lvl7pPr marL="0" marR="0" lvl="6" indent="0" algn="r" rtl="0">
              <a:spcBef>
                <a:spcPts val="0"/>
              </a:spcBef>
              <a:buNone/>
              <a:defRPr sz="600" b="0" i="0" u="none" strike="noStrike" cap="none">
                <a:solidFill>
                  <a:srgbClr val="6C6463"/>
                </a:solidFill>
                <a:latin typeface="Gill Sans"/>
                <a:ea typeface="Gill Sans"/>
                <a:cs typeface="Gill Sans"/>
                <a:sym typeface="Gill Sans"/>
              </a:defRPr>
            </a:lvl7pPr>
            <a:lvl8pPr marL="0" marR="0" lvl="7" indent="0" algn="r" rtl="0">
              <a:spcBef>
                <a:spcPts val="0"/>
              </a:spcBef>
              <a:buNone/>
              <a:defRPr sz="600" b="0" i="0" u="none" strike="noStrike" cap="none">
                <a:solidFill>
                  <a:srgbClr val="6C6463"/>
                </a:solidFill>
                <a:latin typeface="Gill Sans"/>
                <a:ea typeface="Gill Sans"/>
                <a:cs typeface="Gill Sans"/>
                <a:sym typeface="Gill Sans"/>
              </a:defRPr>
            </a:lvl8pPr>
            <a:lvl9pPr marL="0" marR="0" lvl="8" indent="0" algn="r" rtl="0">
              <a:spcBef>
                <a:spcPts val="0"/>
              </a:spcBef>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5" name="Google Shape;15;p59"/>
          <p:cNvSpPr/>
          <p:nvPr/>
        </p:nvSpPr>
        <p:spPr>
          <a:xfrm>
            <a:off x="0" y="0"/>
            <a:ext cx="9144000" cy="5189384"/>
          </a:xfrm>
          <a:prstGeom prst="frame">
            <a:avLst>
              <a:gd name="adj1" fmla="val 2963"/>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Gill Sans"/>
              <a:ea typeface="Gill Sans"/>
              <a:cs typeface="Gill Sans"/>
              <a:sym typeface="Gill Sans"/>
            </a:endParaRPr>
          </a:p>
        </p:txBody>
      </p:sp>
    </p:spTree>
    <p:extLst>
      <p:ext uri="{BB962C8B-B14F-4D97-AF65-F5344CB8AC3E}">
        <p14:creationId xmlns:p14="http://schemas.microsoft.com/office/powerpoint/2010/main" val="3098028784"/>
      </p:ext>
    </p:extLst>
  </p:cSld>
  <p:clrMap bg1="lt1" tx1="dk1" bg2="dk2" tx2="lt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2" r:id="rId11"/>
    <p:sldLayoutId id="2147483773" r:id="rId12"/>
    <p:sldLayoutId id="2147483774" r:id="rId13"/>
    <p:sldLayoutId id="2147483775" r:id="rId14"/>
    <p:sldLayoutId id="2147483776" r:id="rId15"/>
    <p:sldLayoutId id="2147483777" r:id="rId16"/>
    <p:sldLayoutId id="2147483778" r:id="rId17"/>
    <p:sldLayoutId id="2147483779" r:id="rId18"/>
    <p:sldLayoutId id="2147483780" r:id="rId19"/>
    <p:sldLayoutId id="2147483781" r:id="rId20"/>
    <p:sldLayoutId id="2147483782" r:id="rId21"/>
    <p:sldLayoutId id="2147483783" r:id="rId22"/>
    <p:sldLayoutId id="2147483784" r:id="rId23"/>
    <p:sldLayoutId id="2147483785" r:id="rId24"/>
    <p:sldLayoutId id="2147483786" r:id="rId25"/>
    <p:sldLayoutId id="2147483787" r:id="rId26"/>
    <p:sldLayoutId id="2147483788" r:id="rId27"/>
    <p:sldLayoutId id="2147483789" r:id="rId28"/>
    <p:sldLayoutId id="2147483790" r:id="rId29"/>
    <p:sldLayoutId id="2147483791" r:id="rId30"/>
    <p:sldLayoutId id="2147483792" r:id="rId3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CF0797EA-584A-27C4-24D0-29A1B72ABFC0}"/>
              </a:ext>
            </a:extLst>
          </p:cNvPr>
          <p:cNvSpPr>
            <a:spLocks noGrp="1"/>
          </p:cNvSpPr>
          <p:nvPr>
            <p:ph type="subTitle" idx="1"/>
          </p:nvPr>
        </p:nvSpPr>
        <p:spPr>
          <a:xfrm>
            <a:off x="685799" y="3135206"/>
            <a:ext cx="6977744" cy="1209781"/>
          </a:xfrm>
        </p:spPr>
        <p:txBody>
          <a:bodyPr vert="horz" lIns="91440" tIns="45720" rIns="91440" bIns="45720" rtlCol="0" anchor="t">
            <a:normAutofit fontScale="85000" lnSpcReduction="10000"/>
          </a:bodyPr>
          <a:lstStyle/>
          <a:p>
            <a:r>
              <a:rPr lang="en-US"/>
              <a:t>This template shall be used to submit a concept paper of </a:t>
            </a:r>
            <a:r>
              <a:rPr lang="en-US" b="1" u="sng"/>
              <a:t>no more than 10 slides</a:t>
            </a:r>
            <a:r>
              <a:rPr lang="en-US" b="1"/>
              <a:t> </a:t>
            </a:r>
            <a:r>
              <a:rPr lang="en-US"/>
              <a:t>in response to Addendum 002 of the General Annual Program Statement (APS). If preferred, applicants may use their own design and branding.</a:t>
            </a:r>
          </a:p>
          <a:p>
            <a:r>
              <a:rPr lang="en-US" sz="2800">
                <a:solidFill>
                  <a:srgbClr val="FF0000"/>
                </a:solidFill>
                <a:highlight>
                  <a:srgbClr val="FFFF00"/>
                </a:highlight>
              </a:rPr>
              <a:t>PLEASE DELETE THIS SLIDE BEFORE SUBMITTING</a:t>
            </a:r>
          </a:p>
        </p:txBody>
      </p:sp>
      <p:sp>
        <p:nvSpPr>
          <p:cNvPr id="4" name="Slide Number Placeholder 3">
            <a:extLst>
              <a:ext uri="{FF2B5EF4-FFF2-40B4-BE49-F238E27FC236}">
                <a16:creationId xmlns:a16="http://schemas.microsoft.com/office/drawing/2014/main" id="{1BEE20E0-5DA2-CAD5-8E98-894A5790FDB7}"/>
              </a:ext>
            </a:extLst>
          </p:cNvPr>
          <p:cNvSpPr>
            <a:spLocks noGrp="1"/>
          </p:cNvSpPr>
          <p:nvPr>
            <p:ph type="sldNum" sz="quarter" idx="4"/>
          </p:nvPr>
        </p:nvSpPr>
        <p:spPr/>
        <p:txBody>
          <a:bodyPr/>
          <a:lstStyle/>
          <a:p>
            <a:fld id="{42782948-4DBE-204D-AB9E-B65E067054AE}" type="slidenum">
              <a:rPr lang="en-US" smtClean="0"/>
              <a:pPr/>
              <a:t>1</a:t>
            </a:fld>
            <a:endParaRPr lang="en-US"/>
          </a:p>
        </p:txBody>
      </p:sp>
      <p:sp>
        <p:nvSpPr>
          <p:cNvPr id="5" name="Title 4">
            <a:extLst>
              <a:ext uri="{FF2B5EF4-FFF2-40B4-BE49-F238E27FC236}">
                <a16:creationId xmlns:a16="http://schemas.microsoft.com/office/drawing/2014/main" id="{6B26ABA6-892D-62EB-C283-C45DC08A86C0}"/>
              </a:ext>
            </a:extLst>
          </p:cNvPr>
          <p:cNvSpPr>
            <a:spLocks noGrp="1"/>
          </p:cNvSpPr>
          <p:nvPr>
            <p:ph type="ctrTitle"/>
          </p:nvPr>
        </p:nvSpPr>
        <p:spPr>
          <a:xfrm>
            <a:off x="685799" y="1601787"/>
            <a:ext cx="7653529" cy="1209781"/>
          </a:xfrm>
        </p:spPr>
        <p:txBody>
          <a:bodyPr>
            <a:normAutofit fontScale="90000"/>
          </a:bodyPr>
          <a:lstStyle/>
          <a:p>
            <a:r>
              <a:rPr lang="en-US"/>
              <a:t>Southern Africa Scalable Approaches for Investing in Nature Window (2025-0016-002-APS Addendum)</a:t>
            </a:r>
            <a:br>
              <a:rPr lang="en-US"/>
            </a:br>
            <a:br>
              <a:rPr lang="en-US"/>
            </a:br>
            <a:r>
              <a:rPr lang="en-US"/>
              <a:t>CONCEPT NOTE TEMPLATE</a:t>
            </a:r>
            <a:br>
              <a:rPr lang="en-US"/>
            </a:br>
            <a:endParaRPr lang="en-US"/>
          </a:p>
        </p:txBody>
      </p:sp>
    </p:spTree>
    <p:extLst>
      <p:ext uri="{BB962C8B-B14F-4D97-AF65-F5344CB8AC3E}">
        <p14:creationId xmlns:p14="http://schemas.microsoft.com/office/powerpoint/2010/main" val="37645963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E34B5A3-EFE5-5EBC-6A6F-8F1AFADF657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10</a:t>
            </a:fld>
            <a:endParaRPr lang="en-US"/>
          </a:p>
        </p:txBody>
      </p:sp>
      <p:sp>
        <p:nvSpPr>
          <p:cNvPr id="3" name="Title 2">
            <a:extLst>
              <a:ext uri="{FF2B5EF4-FFF2-40B4-BE49-F238E27FC236}">
                <a16:creationId xmlns:a16="http://schemas.microsoft.com/office/drawing/2014/main" id="{6E01D951-7BB5-E8AC-6A4B-0F236F9999DD}"/>
              </a:ext>
            </a:extLst>
          </p:cNvPr>
          <p:cNvSpPr>
            <a:spLocks noGrp="1"/>
          </p:cNvSpPr>
          <p:nvPr>
            <p:ph type="title"/>
          </p:nvPr>
        </p:nvSpPr>
        <p:spPr>
          <a:xfrm>
            <a:off x="686104" y="682963"/>
            <a:ext cx="7772400" cy="461624"/>
          </a:xfrm>
        </p:spPr>
        <p:txBody>
          <a:bodyPr/>
          <a:lstStyle/>
          <a:p>
            <a:r>
              <a:rPr lang="en-US"/>
              <a:t>Organization Profile and Management Approach</a:t>
            </a:r>
          </a:p>
        </p:txBody>
      </p:sp>
      <p:sp>
        <p:nvSpPr>
          <p:cNvPr id="4" name="Text Placeholder 3">
            <a:extLst>
              <a:ext uri="{FF2B5EF4-FFF2-40B4-BE49-F238E27FC236}">
                <a16:creationId xmlns:a16="http://schemas.microsoft.com/office/drawing/2014/main" id="{F7080A87-86D3-345B-CDB9-11B8D3623CCB}"/>
              </a:ext>
            </a:extLst>
          </p:cNvPr>
          <p:cNvSpPr>
            <a:spLocks noGrp="1"/>
          </p:cNvSpPr>
          <p:nvPr>
            <p:ph type="body" idx="1"/>
          </p:nvPr>
        </p:nvSpPr>
        <p:spPr/>
        <p:txBody>
          <a:bodyPr/>
          <a:lstStyle/>
          <a:p>
            <a:pPr marL="127000" indent="0">
              <a:buNone/>
            </a:pPr>
            <a:r>
              <a:rPr lang="en-US"/>
              <a:t>Provide a snapshot of the proposed team and brief company/organization profile. In doing so, provide clarity as to who will implement the activity and how those individuals are qualified to succeed in their respective roles. The track record and gender composition of the team should also be included as relevant. Include the extent to which the concept includes significant ownership or participation of local partners based in target geographies especially as it relates to strengthening local climate finance ecosystems.</a:t>
            </a:r>
          </a:p>
        </p:txBody>
      </p:sp>
    </p:spTree>
    <p:extLst>
      <p:ext uri="{BB962C8B-B14F-4D97-AF65-F5344CB8AC3E}">
        <p14:creationId xmlns:p14="http://schemas.microsoft.com/office/powerpoint/2010/main" val="40578122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E34B5A3-EFE5-5EBC-6A6F-8F1AFADF657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11</a:t>
            </a:fld>
            <a:endParaRPr lang="en-US"/>
          </a:p>
        </p:txBody>
      </p:sp>
      <p:sp>
        <p:nvSpPr>
          <p:cNvPr id="3" name="Title 2">
            <a:extLst>
              <a:ext uri="{FF2B5EF4-FFF2-40B4-BE49-F238E27FC236}">
                <a16:creationId xmlns:a16="http://schemas.microsoft.com/office/drawing/2014/main" id="{6E01D951-7BB5-E8AC-6A4B-0F236F9999DD}"/>
              </a:ext>
            </a:extLst>
          </p:cNvPr>
          <p:cNvSpPr>
            <a:spLocks noGrp="1"/>
          </p:cNvSpPr>
          <p:nvPr>
            <p:ph type="title"/>
          </p:nvPr>
        </p:nvSpPr>
        <p:spPr>
          <a:xfrm>
            <a:off x="685800" y="153988"/>
            <a:ext cx="7772400" cy="461665"/>
          </a:xfrm>
        </p:spPr>
        <p:txBody>
          <a:bodyPr/>
          <a:lstStyle/>
          <a:p>
            <a:r>
              <a:rPr lang="en-US"/>
              <a:t>Grant Funding Requested </a:t>
            </a:r>
          </a:p>
        </p:txBody>
      </p:sp>
      <p:sp>
        <p:nvSpPr>
          <p:cNvPr id="4" name="Text Placeholder 3">
            <a:extLst>
              <a:ext uri="{FF2B5EF4-FFF2-40B4-BE49-F238E27FC236}">
                <a16:creationId xmlns:a16="http://schemas.microsoft.com/office/drawing/2014/main" id="{F7080A87-86D3-345B-CDB9-11B8D3623CCB}"/>
              </a:ext>
            </a:extLst>
          </p:cNvPr>
          <p:cNvSpPr>
            <a:spLocks noGrp="1"/>
          </p:cNvSpPr>
          <p:nvPr>
            <p:ph type="body" idx="1"/>
          </p:nvPr>
        </p:nvSpPr>
        <p:spPr>
          <a:xfrm>
            <a:off x="685800" y="615653"/>
            <a:ext cx="7772400" cy="3200400"/>
          </a:xfrm>
        </p:spPr>
        <p:txBody>
          <a:bodyPr/>
          <a:lstStyle/>
          <a:p>
            <a:pPr marL="127000" indent="0">
              <a:buNone/>
            </a:pPr>
            <a:r>
              <a:rPr lang="en-US"/>
              <a:t>For the USAID grant, please provide a summary budget for proposed activities in the local currency of organization. Applicants must fill out the rows included below but may add additional rows as needed. </a:t>
            </a:r>
          </a:p>
          <a:p>
            <a:pPr marL="127000" indent="0">
              <a:buNone/>
            </a:pPr>
            <a:endParaRPr lang="en-US"/>
          </a:p>
          <a:p>
            <a:pPr marL="127000" indent="0">
              <a:buNone/>
            </a:pPr>
            <a:endParaRPr lang="en-US"/>
          </a:p>
        </p:txBody>
      </p:sp>
      <p:graphicFrame>
        <p:nvGraphicFramePr>
          <p:cNvPr id="5" name="Table 5">
            <a:extLst>
              <a:ext uri="{FF2B5EF4-FFF2-40B4-BE49-F238E27FC236}">
                <a16:creationId xmlns:a16="http://schemas.microsoft.com/office/drawing/2014/main" id="{31C4DBA5-3FE0-DAC8-D33F-3502A2A60D09}"/>
              </a:ext>
            </a:extLst>
          </p:cNvPr>
          <p:cNvGraphicFramePr>
            <a:graphicFrameLocks noGrp="1"/>
          </p:cNvGraphicFramePr>
          <p:nvPr>
            <p:extLst>
              <p:ext uri="{D42A27DB-BD31-4B8C-83A1-F6EECF244321}">
                <p14:modId xmlns:p14="http://schemas.microsoft.com/office/powerpoint/2010/main" val="1439569772"/>
              </p:ext>
            </p:extLst>
          </p:nvPr>
        </p:nvGraphicFramePr>
        <p:xfrm>
          <a:off x="500040" y="1524779"/>
          <a:ext cx="8143920" cy="2883390"/>
        </p:xfrm>
        <a:graphic>
          <a:graphicData uri="http://schemas.openxmlformats.org/drawingml/2006/table">
            <a:tbl>
              <a:tblPr firstRow="1" bandRow="1">
                <a:tableStyleId>{7DF18680-E054-41AD-8BC1-D1AEF772440D}</a:tableStyleId>
              </a:tblPr>
              <a:tblGrid>
                <a:gridCol w="1628784">
                  <a:extLst>
                    <a:ext uri="{9D8B030D-6E8A-4147-A177-3AD203B41FA5}">
                      <a16:colId xmlns:a16="http://schemas.microsoft.com/office/drawing/2014/main" val="1779312490"/>
                    </a:ext>
                  </a:extLst>
                </a:gridCol>
                <a:gridCol w="1628784">
                  <a:extLst>
                    <a:ext uri="{9D8B030D-6E8A-4147-A177-3AD203B41FA5}">
                      <a16:colId xmlns:a16="http://schemas.microsoft.com/office/drawing/2014/main" val="2971866032"/>
                    </a:ext>
                  </a:extLst>
                </a:gridCol>
                <a:gridCol w="1628784">
                  <a:extLst>
                    <a:ext uri="{9D8B030D-6E8A-4147-A177-3AD203B41FA5}">
                      <a16:colId xmlns:a16="http://schemas.microsoft.com/office/drawing/2014/main" val="2090454295"/>
                    </a:ext>
                  </a:extLst>
                </a:gridCol>
                <a:gridCol w="1628784">
                  <a:extLst>
                    <a:ext uri="{9D8B030D-6E8A-4147-A177-3AD203B41FA5}">
                      <a16:colId xmlns:a16="http://schemas.microsoft.com/office/drawing/2014/main" val="167342358"/>
                    </a:ext>
                  </a:extLst>
                </a:gridCol>
                <a:gridCol w="1628784">
                  <a:extLst>
                    <a:ext uri="{9D8B030D-6E8A-4147-A177-3AD203B41FA5}">
                      <a16:colId xmlns:a16="http://schemas.microsoft.com/office/drawing/2014/main" val="2794580776"/>
                    </a:ext>
                  </a:extLst>
                </a:gridCol>
              </a:tblGrid>
              <a:tr h="453564">
                <a:tc>
                  <a:txBody>
                    <a:bodyPr/>
                    <a:lstStyle/>
                    <a:p>
                      <a:pPr algn="ctr"/>
                      <a:r>
                        <a:rPr lang="en-US" sz="1000">
                          <a:solidFill>
                            <a:schemeClr val="tx1">
                              <a:lumMod val="75000"/>
                              <a:lumOff val="25000"/>
                            </a:schemeClr>
                          </a:solidFill>
                        </a:rPr>
                        <a:t>Budget Category</a:t>
                      </a:r>
                    </a:p>
                  </a:txBody>
                  <a:tcPr/>
                </a:tc>
                <a:tc>
                  <a:txBody>
                    <a:bodyPr/>
                    <a:lstStyle/>
                    <a:p>
                      <a:pPr algn="ctr"/>
                      <a:r>
                        <a:rPr lang="en-US" sz="1000" b="1" i="0" u="none" strike="noStrike" cap="none">
                          <a:solidFill>
                            <a:schemeClr val="tx1">
                              <a:lumMod val="75000"/>
                              <a:lumOff val="25000"/>
                            </a:schemeClr>
                          </a:solidFill>
                          <a:latin typeface="+mn-lt"/>
                          <a:ea typeface="+mn-ea"/>
                          <a:cs typeface="+mn-cs"/>
                          <a:sym typeface="Arial"/>
                        </a:rPr>
                        <a:t>Units</a:t>
                      </a:r>
                    </a:p>
                  </a:txBody>
                  <a:tcPr/>
                </a:tc>
                <a:tc>
                  <a:txBody>
                    <a:bodyPr/>
                    <a:lstStyle/>
                    <a:p>
                      <a:pPr algn="ctr"/>
                      <a:r>
                        <a:rPr lang="en-US" sz="1000" b="1" i="0" u="none" strike="noStrike" cap="none">
                          <a:solidFill>
                            <a:schemeClr val="tx1">
                              <a:lumMod val="75000"/>
                              <a:lumOff val="25000"/>
                            </a:schemeClr>
                          </a:solidFill>
                          <a:latin typeface="+mn-lt"/>
                          <a:ea typeface="+mn-ea"/>
                          <a:cs typeface="+mn-cs"/>
                          <a:sym typeface="Arial"/>
                        </a:rPr>
                        <a:t>Rate or Cost per unit</a:t>
                      </a:r>
                    </a:p>
                  </a:txBody>
                  <a:tcPr/>
                </a:tc>
                <a:tc>
                  <a:txBody>
                    <a:bodyPr/>
                    <a:lstStyle/>
                    <a:p>
                      <a:pPr algn="ctr"/>
                      <a:r>
                        <a:rPr lang="en-US" sz="1000" b="1" i="0" u="none" strike="noStrike" cap="none">
                          <a:solidFill>
                            <a:schemeClr val="tx1">
                              <a:lumMod val="75000"/>
                              <a:lumOff val="25000"/>
                            </a:schemeClr>
                          </a:solidFill>
                          <a:latin typeface="+mn-lt"/>
                          <a:ea typeface="+mn-ea"/>
                          <a:cs typeface="+mn-cs"/>
                          <a:sym typeface="Arial"/>
                        </a:rPr>
                        <a:t>Total Funding Requested</a:t>
                      </a:r>
                    </a:p>
                  </a:txBody>
                  <a:tcPr/>
                </a:tc>
                <a:tc>
                  <a:txBody>
                    <a:bodyPr/>
                    <a:lstStyle/>
                    <a:p>
                      <a:pPr algn="ctr"/>
                      <a:r>
                        <a:rPr lang="en-US" sz="1000" b="1" i="0" u="none" strike="noStrike" cap="none">
                          <a:solidFill>
                            <a:schemeClr val="tx1">
                              <a:lumMod val="75000"/>
                              <a:lumOff val="25000"/>
                            </a:schemeClr>
                          </a:solidFill>
                          <a:latin typeface="+mn-lt"/>
                          <a:ea typeface="+mn-ea"/>
                          <a:cs typeface="+mn-cs"/>
                          <a:sym typeface="Arial"/>
                        </a:rPr>
                        <a:t>Demonstration of commitment and sources of a minimum 1:1 leverage</a:t>
                      </a:r>
                    </a:p>
                  </a:txBody>
                  <a:tcPr/>
                </a:tc>
                <a:extLst>
                  <a:ext uri="{0D108BD9-81ED-4DB2-BD59-A6C34878D82A}">
                    <a16:rowId xmlns:a16="http://schemas.microsoft.com/office/drawing/2014/main" val="522825257"/>
                  </a:ext>
                </a:extLst>
              </a:tr>
              <a:tr h="436470">
                <a:tc>
                  <a:txBody>
                    <a:bodyPr/>
                    <a:lstStyle/>
                    <a:p>
                      <a:pPr algn="ctr"/>
                      <a:r>
                        <a:rPr lang="en-US" sz="1000" i="1"/>
                        <a:t>Personnel (Long-term)</a:t>
                      </a:r>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extLst>
                  <a:ext uri="{0D108BD9-81ED-4DB2-BD59-A6C34878D82A}">
                    <a16:rowId xmlns:a16="http://schemas.microsoft.com/office/drawing/2014/main" val="2131961856"/>
                  </a:ext>
                </a:extLst>
              </a:tr>
              <a:tr h="436470">
                <a:tc>
                  <a:txBody>
                    <a:bodyPr/>
                    <a:lstStyle/>
                    <a:p>
                      <a:pPr algn="ctr"/>
                      <a:r>
                        <a:rPr lang="en-US" sz="1000" i="1"/>
                        <a:t>Consultants</a:t>
                      </a:r>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extLst>
                  <a:ext uri="{0D108BD9-81ED-4DB2-BD59-A6C34878D82A}">
                    <a16:rowId xmlns:a16="http://schemas.microsoft.com/office/drawing/2014/main" val="1124847637"/>
                  </a:ext>
                </a:extLst>
              </a:tr>
              <a:tr h="436470">
                <a:tc>
                  <a:txBody>
                    <a:bodyPr/>
                    <a:lstStyle/>
                    <a:p>
                      <a:pPr algn="ctr"/>
                      <a:r>
                        <a:rPr lang="en-US" sz="1000" i="1"/>
                        <a:t>Travel</a:t>
                      </a:r>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extLst>
                  <a:ext uri="{0D108BD9-81ED-4DB2-BD59-A6C34878D82A}">
                    <a16:rowId xmlns:a16="http://schemas.microsoft.com/office/drawing/2014/main" val="2492714693"/>
                  </a:ext>
                </a:extLst>
              </a:tr>
              <a:tr h="436470">
                <a:tc>
                  <a:txBody>
                    <a:bodyPr/>
                    <a:lstStyle/>
                    <a:p>
                      <a:pPr algn="ctr"/>
                      <a:r>
                        <a:rPr lang="en-US" sz="1000" i="1"/>
                        <a:t>Other Direct Costs</a:t>
                      </a:r>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extLst>
                  <a:ext uri="{0D108BD9-81ED-4DB2-BD59-A6C34878D82A}">
                    <a16:rowId xmlns:a16="http://schemas.microsoft.com/office/drawing/2014/main" val="3772930277"/>
                  </a:ext>
                </a:extLst>
              </a:tr>
              <a:tr h="436470">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000" b="1" i="1"/>
                        <a:t>Total</a:t>
                      </a:r>
                    </a:p>
                    <a:p>
                      <a:pPr algn="ctr"/>
                      <a:endParaRPr lang="en-US" sz="1000" i="1"/>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extLst>
                  <a:ext uri="{0D108BD9-81ED-4DB2-BD59-A6C34878D82A}">
                    <a16:rowId xmlns:a16="http://schemas.microsoft.com/office/drawing/2014/main" val="325856117"/>
                  </a:ext>
                </a:extLst>
              </a:tr>
            </a:tbl>
          </a:graphicData>
        </a:graphic>
      </p:graphicFrame>
      <p:sp>
        <p:nvSpPr>
          <p:cNvPr id="6" name="Rectangle 5">
            <a:extLst>
              <a:ext uri="{FF2B5EF4-FFF2-40B4-BE49-F238E27FC236}">
                <a16:creationId xmlns:a16="http://schemas.microsoft.com/office/drawing/2014/main" id="{7F10D270-E18C-0B9B-5F9F-B58B6DED9B61}"/>
              </a:ext>
            </a:extLst>
          </p:cNvPr>
          <p:cNvSpPr/>
          <p:nvPr/>
        </p:nvSpPr>
        <p:spPr>
          <a:xfrm>
            <a:off x="6677608" y="3765604"/>
            <a:ext cx="2313992" cy="782030"/>
          </a:xfrm>
          <a:prstGeom prst="rect">
            <a:avLst/>
          </a:prstGeom>
          <a:solidFill>
            <a:srgbClr val="FFFF99"/>
          </a:solidFill>
          <a:ln>
            <a:solidFill>
              <a:srgbClr val="FFFF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latin typeface="Gill Sans MT" panose="020B0502020104020203" pitchFamily="34" charset="0"/>
              </a:rPr>
              <a:t>Applicants are encouraged to update the budget categories as applicable to their proposal.</a:t>
            </a:r>
          </a:p>
        </p:txBody>
      </p:sp>
    </p:spTree>
    <p:extLst>
      <p:ext uri="{BB962C8B-B14F-4D97-AF65-F5344CB8AC3E}">
        <p14:creationId xmlns:p14="http://schemas.microsoft.com/office/powerpoint/2010/main" val="8022853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F735414D-0C6F-5DE1-6236-ADB3DB924F00}"/>
              </a:ext>
            </a:extLst>
          </p:cNvPr>
          <p:cNvSpPr txBox="1">
            <a:spLocks/>
          </p:cNvSpPr>
          <p:nvPr/>
        </p:nvSpPr>
        <p:spPr>
          <a:xfrm>
            <a:off x="686104" y="682963"/>
            <a:ext cx="7772400" cy="461624"/>
          </a:xfrm>
          <a:prstGeom prst="rect">
            <a:avLst/>
          </a:prstGeom>
          <a:noFill/>
          <a:ln>
            <a:noFill/>
          </a:ln>
        </p:spPr>
        <p:txBody>
          <a:bodyPr spcFirstLastPara="1" wrap="square" lIns="91425" tIns="45700" rIns="91425" bIns="45700" anchor="b"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BA0C2F"/>
              </a:buClr>
              <a:buSzPts val="1800"/>
              <a:buFont typeface="Gill Sans"/>
              <a:buNone/>
              <a:defRPr sz="2400" b="0" i="0" u="none" strike="noStrike" cap="none">
                <a:solidFill>
                  <a:srgbClr val="BA0C2F"/>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defTabSz="914400"/>
            <a:r>
              <a:rPr lang="en-US" kern="0"/>
              <a:t>Timeline</a:t>
            </a:r>
          </a:p>
        </p:txBody>
      </p:sp>
      <p:sp>
        <p:nvSpPr>
          <p:cNvPr id="7" name="Text Placeholder 3">
            <a:extLst>
              <a:ext uri="{FF2B5EF4-FFF2-40B4-BE49-F238E27FC236}">
                <a16:creationId xmlns:a16="http://schemas.microsoft.com/office/drawing/2014/main" id="{509BE89A-C879-E68D-899A-87244A9C11D0}"/>
              </a:ext>
            </a:extLst>
          </p:cNvPr>
          <p:cNvSpPr txBox="1">
            <a:spLocks/>
          </p:cNvSpPr>
          <p:nvPr/>
        </p:nvSpPr>
        <p:spPr>
          <a:xfrm>
            <a:off x="685800" y="1296987"/>
            <a:ext cx="7772400" cy="3200400"/>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rgbClr val="6C6463"/>
              </a:buClr>
              <a:buSzPts val="1600"/>
              <a:buFont typeface="Arial"/>
              <a:buChar char="•"/>
              <a:defRPr sz="1600" b="0" i="0" u="none" strike="noStrike" cap="none">
                <a:solidFill>
                  <a:srgbClr val="6C6463"/>
                </a:solidFill>
                <a:latin typeface="Gill Sans"/>
                <a:ea typeface="Gill Sans"/>
                <a:cs typeface="Gill Sans"/>
                <a:sym typeface="Gill Sans"/>
              </a:defRPr>
            </a:lvl1pPr>
            <a:lvl2pPr marL="914400" marR="0" lvl="1" indent="-342900" algn="l" rtl="0">
              <a:lnSpc>
                <a:spcPct val="100000"/>
              </a:lnSpc>
              <a:spcBef>
                <a:spcPts val="800"/>
              </a:spcBef>
              <a:spcAft>
                <a:spcPts val="0"/>
              </a:spcAft>
              <a:buClr>
                <a:srgbClr val="6C6463"/>
              </a:buClr>
              <a:buSzPts val="1800"/>
              <a:buFont typeface="Arial"/>
              <a:buChar char="–"/>
              <a:defRPr sz="1600" b="0" i="0" u="none" strike="noStrike" cap="none">
                <a:solidFill>
                  <a:srgbClr val="6C6463"/>
                </a:solidFill>
                <a:latin typeface="Gill Sans"/>
                <a:ea typeface="Gill Sans"/>
                <a:cs typeface="Gill Sans"/>
                <a:sym typeface="Gill Sans"/>
              </a:defRPr>
            </a:lvl2pPr>
            <a:lvl3pPr marL="1371600" marR="0" lvl="2" indent="-342900" algn="l" rtl="0">
              <a:lnSpc>
                <a:spcPct val="100000"/>
              </a:lnSpc>
              <a:spcBef>
                <a:spcPts val="800"/>
              </a:spcBef>
              <a:spcAft>
                <a:spcPts val="0"/>
              </a:spcAft>
              <a:buClr>
                <a:srgbClr val="6C6463"/>
              </a:buClr>
              <a:buSzPts val="1800"/>
              <a:buFont typeface="Arial"/>
              <a:buChar char="•"/>
              <a:defRPr sz="1800" b="0" i="0" u="none" strike="noStrike" cap="none">
                <a:solidFill>
                  <a:srgbClr val="6C6463"/>
                </a:solidFill>
                <a:latin typeface="Gill Sans"/>
                <a:ea typeface="Gill Sans"/>
                <a:cs typeface="Gill Sans"/>
                <a:sym typeface="Gill Sans"/>
              </a:defRPr>
            </a:lvl3pPr>
            <a:lvl4pPr marL="1828800" marR="0" lvl="3" indent="-342900" algn="l" rtl="0">
              <a:lnSpc>
                <a:spcPct val="100000"/>
              </a:lnSpc>
              <a:spcBef>
                <a:spcPts val="360"/>
              </a:spcBef>
              <a:spcAft>
                <a:spcPts val="0"/>
              </a:spcAft>
              <a:buClr>
                <a:srgbClr val="6C6463"/>
              </a:buClr>
              <a:buSzPts val="1800"/>
              <a:buFont typeface="Arial"/>
              <a:buChar char="–"/>
              <a:defRPr sz="1600" b="0" i="0" u="none" strike="noStrike" cap="none">
                <a:solidFill>
                  <a:srgbClr val="6C6463"/>
                </a:solidFill>
                <a:latin typeface="Gill Sans"/>
                <a:ea typeface="Gill Sans"/>
                <a:cs typeface="Gill Sans"/>
                <a:sym typeface="Gill Sans"/>
              </a:defRPr>
            </a:lvl4pPr>
            <a:lvl5pPr marL="2286000" marR="0" lvl="4" indent="-342900" algn="l" rtl="0">
              <a:lnSpc>
                <a:spcPct val="100000"/>
              </a:lnSpc>
              <a:spcBef>
                <a:spcPts val="360"/>
              </a:spcBef>
              <a:spcAft>
                <a:spcPts val="0"/>
              </a:spcAft>
              <a:buClr>
                <a:srgbClr val="6C6463"/>
              </a:buClr>
              <a:buSzPts val="1800"/>
              <a:buFont typeface="Arial"/>
              <a:buChar char="»"/>
              <a:defRPr sz="1400" b="0" i="0" u="none" strike="noStrike" cap="none">
                <a:solidFill>
                  <a:srgbClr val="6C6463"/>
                </a:solidFill>
                <a:latin typeface="Gill Sans"/>
                <a:ea typeface="Gill Sans"/>
                <a:cs typeface="Gill Sans"/>
                <a:sym typeface="Gill Sans"/>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Gill Sans"/>
                <a:ea typeface="Gill Sans"/>
                <a:cs typeface="Gill Sans"/>
                <a:sym typeface="Gill Sans"/>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Gill Sans"/>
                <a:ea typeface="Gill Sans"/>
                <a:cs typeface="Gill Sans"/>
                <a:sym typeface="Gill Sans"/>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Gill Sans"/>
                <a:ea typeface="Gill Sans"/>
                <a:cs typeface="Gill Sans"/>
                <a:sym typeface="Gill Sans"/>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Gill Sans"/>
                <a:ea typeface="Gill Sans"/>
                <a:cs typeface="Gill Sans"/>
                <a:sym typeface="Gill Sans"/>
              </a:defRPr>
            </a:lvl9pPr>
          </a:lstStyle>
          <a:p>
            <a:pPr marL="127000" indent="0">
              <a:buNone/>
            </a:pPr>
            <a:r>
              <a:rPr lang="en-US"/>
              <a:t>Please detail the estimated timeline for implementation of activities. Projects are expected to have a period of performance of up to two years.  </a:t>
            </a:r>
          </a:p>
        </p:txBody>
      </p:sp>
    </p:spTree>
    <p:extLst>
      <p:ext uri="{BB962C8B-B14F-4D97-AF65-F5344CB8AC3E}">
        <p14:creationId xmlns:p14="http://schemas.microsoft.com/office/powerpoint/2010/main" val="20836728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80AEB3C-29BD-814D-F622-88766E355F1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13</a:t>
            </a:fld>
            <a:endParaRPr lang="en-US"/>
          </a:p>
        </p:txBody>
      </p:sp>
      <p:sp>
        <p:nvSpPr>
          <p:cNvPr id="3" name="Title 2">
            <a:extLst>
              <a:ext uri="{FF2B5EF4-FFF2-40B4-BE49-F238E27FC236}">
                <a16:creationId xmlns:a16="http://schemas.microsoft.com/office/drawing/2014/main" id="{505AF6E8-B473-5F21-7F45-586E9D5C1FE1}"/>
              </a:ext>
            </a:extLst>
          </p:cNvPr>
          <p:cNvSpPr>
            <a:spLocks noGrp="1"/>
          </p:cNvSpPr>
          <p:nvPr>
            <p:ph type="title"/>
          </p:nvPr>
        </p:nvSpPr>
        <p:spPr/>
        <p:txBody>
          <a:bodyPr/>
          <a:lstStyle/>
          <a:p>
            <a:r>
              <a:rPr lang="en-US"/>
              <a:t>Optional: Technical Assistance Support Needed</a:t>
            </a:r>
          </a:p>
        </p:txBody>
      </p:sp>
      <p:sp>
        <p:nvSpPr>
          <p:cNvPr id="4" name="Text Placeholder 3">
            <a:extLst>
              <a:ext uri="{FF2B5EF4-FFF2-40B4-BE49-F238E27FC236}">
                <a16:creationId xmlns:a16="http://schemas.microsoft.com/office/drawing/2014/main" id="{A8D29F8F-3B82-F23B-7CC1-E0C27F5B69DE}"/>
              </a:ext>
            </a:extLst>
          </p:cNvPr>
          <p:cNvSpPr>
            <a:spLocks noGrp="1"/>
          </p:cNvSpPr>
          <p:nvPr>
            <p:ph type="body" idx="1"/>
          </p:nvPr>
        </p:nvSpPr>
        <p:spPr/>
        <p:txBody>
          <a:bodyPr/>
          <a:lstStyle/>
          <a:p>
            <a:pPr marL="127000" indent="0">
              <a:buNone/>
            </a:pPr>
            <a:r>
              <a:rPr lang="en-US"/>
              <a:t>Articulate your concept/project’s technical assistance needs that would make the concept more likely to be successful. This is an optional exercise meant to help CFDA understand the spectrum of needs and make funding allocation decisions. The needs outlined may be eligible for support under CFDA.</a:t>
            </a:r>
          </a:p>
        </p:txBody>
      </p:sp>
      <p:sp>
        <p:nvSpPr>
          <p:cNvPr id="5" name="Rectangle 4">
            <a:extLst>
              <a:ext uri="{FF2B5EF4-FFF2-40B4-BE49-F238E27FC236}">
                <a16:creationId xmlns:a16="http://schemas.microsoft.com/office/drawing/2014/main" id="{14DA738C-8B85-E436-D119-0177DEB37281}"/>
              </a:ext>
            </a:extLst>
          </p:cNvPr>
          <p:cNvSpPr/>
          <p:nvPr/>
        </p:nvSpPr>
        <p:spPr>
          <a:xfrm>
            <a:off x="6677608" y="3651011"/>
            <a:ext cx="2313992" cy="1193628"/>
          </a:xfrm>
          <a:prstGeom prst="rect">
            <a:avLst/>
          </a:prstGeom>
          <a:solidFill>
            <a:srgbClr val="FFFF99"/>
          </a:solidFill>
          <a:ln>
            <a:solidFill>
              <a:srgbClr val="FFFF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Gill Sans MT" panose="020B0502020104020203" pitchFamily="34" charset="0"/>
              </a:rPr>
              <a:t>Maximum 1 slide. This slide does not count toward the page limit. </a:t>
            </a:r>
          </a:p>
        </p:txBody>
      </p:sp>
    </p:spTree>
    <p:extLst>
      <p:ext uri="{BB962C8B-B14F-4D97-AF65-F5344CB8AC3E}">
        <p14:creationId xmlns:p14="http://schemas.microsoft.com/office/powerpoint/2010/main" val="30286226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FA0830C-5AE4-1E84-3B86-3A9F1C9E2B2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a:t>
            </a:fld>
            <a:endParaRPr lang="en-US"/>
          </a:p>
        </p:txBody>
      </p:sp>
      <p:sp>
        <p:nvSpPr>
          <p:cNvPr id="3" name="Title 2">
            <a:extLst>
              <a:ext uri="{FF2B5EF4-FFF2-40B4-BE49-F238E27FC236}">
                <a16:creationId xmlns:a16="http://schemas.microsoft.com/office/drawing/2014/main" id="{D74067E4-0A9A-A7CE-7693-F7D6B1284816}"/>
              </a:ext>
            </a:extLst>
          </p:cNvPr>
          <p:cNvSpPr>
            <a:spLocks noGrp="1"/>
          </p:cNvSpPr>
          <p:nvPr>
            <p:ph type="title"/>
          </p:nvPr>
        </p:nvSpPr>
        <p:spPr>
          <a:xfrm>
            <a:off x="685800" y="215294"/>
            <a:ext cx="7772400" cy="461665"/>
          </a:xfrm>
        </p:spPr>
        <p:txBody>
          <a:bodyPr/>
          <a:lstStyle/>
          <a:p>
            <a:r>
              <a:rPr lang="en-US"/>
              <a:t>Cover Page</a:t>
            </a:r>
          </a:p>
        </p:txBody>
      </p:sp>
      <p:graphicFrame>
        <p:nvGraphicFramePr>
          <p:cNvPr id="5" name="Table 5">
            <a:extLst>
              <a:ext uri="{FF2B5EF4-FFF2-40B4-BE49-F238E27FC236}">
                <a16:creationId xmlns:a16="http://schemas.microsoft.com/office/drawing/2014/main" id="{8A7CDFF1-0A96-0E56-637B-A424368135F7}"/>
              </a:ext>
            </a:extLst>
          </p:cNvPr>
          <p:cNvGraphicFramePr>
            <a:graphicFrameLocks noGrp="1"/>
          </p:cNvGraphicFramePr>
          <p:nvPr>
            <p:extLst>
              <p:ext uri="{D42A27DB-BD31-4B8C-83A1-F6EECF244321}">
                <p14:modId xmlns:p14="http://schemas.microsoft.com/office/powerpoint/2010/main" val="2266793870"/>
              </p:ext>
            </p:extLst>
          </p:nvPr>
        </p:nvGraphicFramePr>
        <p:xfrm>
          <a:off x="685800" y="751954"/>
          <a:ext cx="7863870" cy="4216313"/>
        </p:xfrm>
        <a:graphic>
          <a:graphicData uri="http://schemas.openxmlformats.org/drawingml/2006/table">
            <a:tbl>
              <a:tblPr firstRow="1" bandRow="1">
                <a:tableStyleId>{5C22544A-7EE6-4342-B048-85BDC9FD1C3A}</a:tableStyleId>
              </a:tblPr>
              <a:tblGrid>
                <a:gridCol w="3931935">
                  <a:extLst>
                    <a:ext uri="{9D8B030D-6E8A-4147-A177-3AD203B41FA5}">
                      <a16:colId xmlns:a16="http://schemas.microsoft.com/office/drawing/2014/main" val="2729483735"/>
                    </a:ext>
                  </a:extLst>
                </a:gridCol>
                <a:gridCol w="3931935">
                  <a:extLst>
                    <a:ext uri="{9D8B030D-6E8A-4147-A177-3AD203B41FA5}">
                      <a16:colId xmlns:a16="http://schemas.microsoft.com/office/drawing/2014/main" val="4030637057"/>
                    </a:ext>
                  </a:extLst>
                </a:gridCol>
              </a:tblGrid>
              <a:tr h="204498">
                <a:tc gridSpan="2">
                  <a:txBody>
                    <a:bodyPr/>
                    <a:lstStyle/>
                    <a:p>
                      <a:endParaRPr lang="en-US" sz="900"/>
                    </a:p>
                  </a:txBody>
                  <a:tcPr/>
                </a:tc>
                <a:tc hMerge="1">
                  <a:txBody>
                    <a:bodyPr/>
                    <a:lstStyle/>
                    <a:p>
                      <a:endParaRPr lang="en-US"/>
                    </a:p>
                  </a:txBody>
                  <a:tcPr/>
                </a:tc>
                <a:extLst>
                  <a:ext uri="{0D108BD9-81ED-4DB2-BD59-A6C34878D82A}">
                    <a16:rowId xmlns:a16="http://schemas.microsoft.com/office/drawing/2014/main" val="2641792686"/>
                  </a:ext>
                </a:extLst>
              </a:tr>
              <a:tr h="483979">
                <a:tc>
                  <a:txBody>
                    <a:bodyPr/>
                    <a:lstStyle/>
                    <a:p>
                      <a:r>
                        <a:rPr lang="en-US"/>
                        <a:t>Activity Title</a:t>
                      </a:r>
                    </a:p>
                  </a:txBody>
                  <a:tcPr/>
                </a:tc>
                <a:tc>
                  <a:txBody>
                    <a:bodyPr/>
                    <a:lstStyle/>
                    <a:p>
                      <a:endParaRPr lang="en-US"/>
                    </a:p>
                  </a:txBody>
                  <a:tcPr/>
                </a:tc>
                <a:extLst>
                  <a:ext uri="{0D108BD9-81ED-4DB2-BD59-A6C34878D82A}">
                    <a16:rowId xmlns:a16="http://schemas.microsoft.com/office/drawing/2014/main" val="3427782223"/>
                  </a:ext>
                </a:extLst>
              </a:tr>
              <a:tr h="483979">
                <a:tc>
                  <a:txBody>
                    <a:bodyPr/>
                    <a:lstStyle/>
                    <a:p>
                      <a:r>
                        <a:rPr lang="en-US"/>
                        <a:t>Name of Organization</a:t>
                      </a:r>
                    </a:p>
                  </a:txBody>
                  <a:tcPr/>
                </a:tc>
                <a:tc>
                  <a:txBody>
                    <a:bodyPr/>
                    <a:lstStyle/>
                    <a:p>
                      <a:endParaRPr lang="en-US"/>
                    </a:p>
                  </a:txBody>
                  <a:tcPr/>
                </a:tc>
                <a:extLst>
                  <a:ext uri="{0D108BD9-81ED-4DB2-BD59-A6C34878D82A}">
                    <a16:rowId xmlns:a16="http://schemas.microsoft.com/office/drawing/2014/main" val="4264436807"/>
                  </a:ext>
                </a:extLst>
              </a:tr>
              <a:tr h="572595">
                <a:tc>
                  <a:txBody>
                    <a:bodyPr/>
                    <a:lstStyle/>
                    <a:p>
                      <a:r>
                        <a:rPr lang="en-US"/>
                        <a:t>Legal Representative (name, title and contact details)</a:t>
                      </a:r>
                    </a:p>
                  </a:txBody>
                  <a:tcPr/>
                </a:tc>
                <a:tc>
                  <a:txBody>
                    <a:bodyPr/>
                    <a:lstStyle/>
                    <a:p>
                      <a:endParaRPr lang="en-US"/>
                    </a:p>
                  </a:txBody>
                  <a:tcPr/>
                </a:tc>
                <a:extLst>
                  <a:ext uri="{0D108BD9-81ED-4DB2-BD59-A6C34878D82A}">
                    <a16:rowId xmlns:a16="http://schemas.microsoft.com/office/drawing/2014/main" val="3863534609"/>
                  </a:ext>
                </a:extLst>
              </a:tr>
              <a:tr h="572595">
                <a:tc>
                  <a:txBody>
                    <a:bodyPr/>
                    <a:lstStyle/>
                    <a:p>
                      <a:r>
                        <a:rPr lang="en-US"/>
                        <a:t>Country of legal registration of your organization</a:t>
                      </a:r>
                    </a:p>
                  </a:txBody>
                  <a:tcPr/>
                </a:tc>
                <a:tc>
                  <a:txBody>
                    <a:bodyPr/>
                    <a:lstStyle/>
                    <a:p>
                      <a:endParaRPr lang="en-US"/>
                    </a:p>
                  </a:txBody>
                  <a:tcPr/>
                </a:tc>
                <a:extLst>
                  <a:ext uri="{0D108BD9-81ED-4DB2-BD59-A6C34878D82A}">
                    <a16:rowId xmlns:a16="http://schemas.microsoft.com/office/drawing/2014/main" val="2523151368"/>
                  </a:ext>
                </a:extLst>
              </a:tr>
              <a:tr h="572595">
                <a:tc>
                  <a:txBody>
                    <a:bodyPr/>
                    <a:lstStyle/>
                    <a:p>
                      <a:r>
                        <a:rPr lang="en-US"/>
                        <a:t>Geographic location of proposed activity</a:t>
                      </a:r>
                    </a:p>
                  </a:txBody>
                  <a:tcPr/>
                </a:tc>
                <a:tc>
                  <a:txBody>
                    <a:bodyPr/>
                    <a:lstStyle/>
                    <a:p>
                      <a:endParaRPr lang="en-US"/>
                    </a:p>
                  </a:txBody>
                  <a:tcPr/>
                </a:tc>
                <a:extLst>
                  <a:ext uri="{0D108BD9-81ED-4DB2-BD59-A6C34878D82A}">
                    <a16:rowId xmlns:a16="http://schemas.microsoft.com/office/drawing/2014/main" val="3203296207"/>
                  </a:ext>
                </a:extLst>
              </a:tr>
              <a:tr h="817991">
                <a:tc>
                  <a:txBody>
                    <a:bodyPr/>
                    <a:lstStyle/>
                    <a:p>
                      <a:r>
                        <a:rPr lang="en-US"/>
                        <a:t>Point of Contact if different from Legal Representative (name, title, and contact details)</a:t>
                      </a:r>
                    </a:p>
                  </a:txBody>
                  <a:tcPr/>
                </a:tc>
                <a:tc>
                  <a:txBody>
                    <a:bodyPr/>
                    <a:lstStyle/>
                    <a:p>
                      <a:endParaRPr lang="en-US"/>
                    </a:p>
                  </a:txBody>
                  <a:tcPr/>
                </a:tc>
                <a:extLst>
                  <a:ext uri="{0D108BD9-81ED-4DB2-BD59-A6C34878D82A}">
                    <a16:rowId xmlns:a16="http://schemas.microsoft.com/office/drawing/2014/main" val="1164328096"/>
                  </a:ext>
                </a:extLst>
              </a:tr>
              <a:tr h="483979">
                <a:tc>
                  <a:txBody>
                    <a:bodyPr/>
                    <a:lstStyle/>
                    <a:p>
                      <a:r>
                        <a:rPr lang="en-US"/>
                        <a:t>Tax ID Number (TIN)</a:t>
                      </a:r>
                    </a:p>
                  </a:txBody>
                  <a:tcPr/>
                </a:tc>
                <a:tc>
                  <a:txBody>
                    <a:bodyPr/>
                    <a:lstStyle/>
                    <a:p>
                      <a:endParaRPr lang="en-US"/>
                    </a:p>
                  </a:txBody>
                  <a:tcPr/>
                </a:tc>
                <a:extLst>
                  <a:ext uri="{0D108BD9-81ED-4DB2-BD59-A6C34878D82A}">
                    <a16:rowId xmlns:a16="http://schemas.microsoft.com/office/drawing/2014/main" val="3868598374"/>
                  </a:ext>
                </a:extLst>
              </a:tr>
            </a:tbl>
          </a:graphicData>
        </a:graphic>
      </p:graphicFrame>
      <p:sp>
        <p:nvSpPr>
          <p:cNvPr id="4" name="Rectangle 3">
            <a:extLst>
              <a:ext uri="{FF2B5EF4-FFF2-40B4-BE49-F238E27FC236}">
                <a16:creationId xmlns:a16="http://schemas.microsoft.com/office/drawing/2014/main" id="{98FECA5E-22E1-42BC-245A-0BBE8CB2DA1A}"/>
              </a:ext>
            </a:extLst>
          </p:cNvPr>
          <p:cNvSpPr/>
          <p:nvPr/>
        </p:nvSpPr>
        <p:spPr>
          <a:xfrm>
            <a:off x="6582187" y="295288"/>
            <a:ext cx="2313992" cy="1193628"/>
          </a:xfrm>
          <a:prstGeom prst="rect">
            <a:avLst/>
          </a:prstGeom>
          <a:solidFill>
            <a:srgbClr val="FFFF99"/>
          </a:solidFill>
          <a:ln>
            <a:solidFill>
              <a:srgbClr val="FFFF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Gill Sans MT" panose="020B0502020104020203" pitchFamily="34" charset="0"/>
              </a:rPr>
              <a:t>This slide does not count toward the page limit. </a:t>
            </a:r>
          </a:p>
        </p:txBody>
      </p:sp>
    </p:spTree>
    <p:extLst>
      <p:ext uri="{BB962C8B-B14F-4D97-AF65-F5344CB8AC3E}">
        <p14:creationId xmlns:p14="http://schemas.microsoft.com/office/powerpoint/2010/main" val="15940078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E34B5A3-EFE5-5EBC-6A6F-8F1AFADF657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a:t>
            </a:fld>
            <a:endParaRPr lang="en-US"/>
          </a:p>
        </p:txBody>
      </p:sp>
      <p:sp>
        <p:nvSpPr>
          <p:cNvPr id="3" name="Title 2">
            <a:extLst>
              <a:ext uri="{FF2B5EF4-FFF2-40B4-BE49-F238E27FC236}">
                <a16:creationId xmlns:a16="http://schemas.microsoft.com/office/drawing/2014/main" id="{6E01D951-7BB5-E8AC-6A4B-0F236F9999DD}"/>
              </a:ext>
            </a:extLst>
          </p:cNvPr>
          <p:cNvSpPr>
            <a:spLocks noGrp="1"/>
          </p:cNvSpPr>
          <p:nvPr>
            <p:ph type="title"/>
          </p:nvPr>
        </p:nvSpPr>
        <p:spPr/>
        <p:txBody>
          <a:bodyPr/>
          <a:lstStyle/>
          <a:p>
            <a:r>
              <a:rPr lang="en-US"/>
              <a:t>Executive Summary </a:t>
            </a:r>
          </a:p>
        </p:txBody>
      </p:sp>
      <p:sp>
        <p:nvSpPr>
          <p:cNvPr id="4" name="Text Placeholder 3">
            <a:extLst>
              <a:ext uri="{FF2B5EF4-FFF2-40B4-BE49-F238E27FC236}">
                <a16:creationId xmlns:a16="http://schemas.microsoft.com/office/drawing/2014/main" id="{F7080A87-86D3-345B-CDB9-11B8D3623CCB}"/>
              </a:ext>
            </a:extLst>
          </p:cNvPr>
          <p:cNvSpPr>
            <a:spLocks noGrp="1"/>
          </p:cNvSpPr>
          <p:nvPr>
            <p:ph type="body" idx="1"/>
          </p:nvPr>
        </p:nvSpPr>
        <p:spPr/>
        <p:txBody>
          <a:bodyPr/>
          <a:lstStyle/>
          <a:p>
            <a:pPr marL="127000" indent="0">
              <a:buNone/>
            </a:pPr>
            <a:r>
              <a:rPr lang="en-US"/>
              <a:t>Insert executive summary text and concept here.</a:t>
            </a:r>
          </a:p>
        </p:txBody>
      </p:sp>
    </p:spTree>
    <p:extLst>
      <p:ext uri="{BB962C8B-B14F-4D97-AF65-F5344CB8AC3E}">
        <p14:creationId xmlns:p14="http://schemas.microsoft.com/office/powerpoint/2010/main" val="42731767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E34B5A3-EFE5-5EBC-6A6F-8F1AFADF657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a:t>
            </a:fld>
            <a:endParaRPr lang="en-US"/>
          </a:p>
        </p:txBody>
      </p:sp>
      <p:sp>
        <p:nvSpPr>
          <p:cNvPr id="3" name="Title 2">
            <a:extLst>
              <a:ext uri="{FF2B5EF4-FFF2-40B4-BE49-F238E27FC236}">
                <a16:creationId xmlns:a16="http://schemas.microsoft.com/office/drawing/2014/main" id="{6E01D951-7BB5-E8AC-6A4B-0F236F9999DD}"/>
              </a:ext>
            </a:extLst>
          </p:cNvPr>
          <p:cNvSpPr>
            <a:spLocks noGrp="1"/>
          </p:cNvSpPr>
          <p:nvPr>
            <p:ph type="title"/>
          </p:nvPr>
        </p:nvSpPr>
        <p:spPr/>
        <p:txBody>
          <a:bodyPr/>
          <a:lstStyle/>
          <a:p>
            <a:r>
              <a:rPr lang="en-US"/>
              <a:t>Context and Problem </a:t>
            </a:r>
          </a:p>
        </p:txBody>
      </p:sp>
      <p:sp>
        <p:nvSpPr>
          <p:cNvPr id="4" name="Text Placeholder 3">
            <a:extLst>
              <a:ext uri="{FF2B5EF4-FFF2-40B4-BE49-F238E27FC236}">
                <a16:creationId xmlns:a16="http://schemas.microsoft.com/office/drawing/2014/main" id="{F7080A87-86D3-345B-CDB9-11B8D3623CCB}"/>
              </a:ext>
            </a:extLst>
          </p:cNvPr>
          <p:cNvSpPr>
            <a:spLocks noGrp="1"/>
          </p:cNvSpPr>
          <p:nvPr>
            <p:ph type="body" idx="1"/>
          </p:nvPr>
        </p:nvSpPr>
        <p:spPr/>
        <p:txBody>
          <a:bodyPr/>
          <a:lstStyle/>
          <a:p>
            <a:pPr marL="127000" indent="0">
              <a:buNone/>
            </a:pPr>
            <a:r>
              <a:rPr lang="en-US"/>
              <a:t>Description of activity context and definition of the problem this project seeks to address in line with objectives and priorities as stated in the addendum. Please note the possible geographic priorities for the concept and its relative biodiversity threats. </a:t>
            </a:r>
          </a:p>
        </p:txBody>
      </p:sp>
    </p:spTree>
    <p:extLst>
      <p:ext uri="{BB962C8B-B14F-4D97-AF65-F5344CB8AC3E}">
        <p14:creationId xmlns:p14="http://schemas.microsoft.com/office/powerpoint/2010/main" val="6241761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E34B5A3-EFE5-5EBC-6A6F-8F1AFADF657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a:t>
            </a:fld>
            <a:endParaRPr lang="en-US"/>
          </a:p>
        </p:txBody>
      </p:sp>
      <p:sp>
        <p:nvSpPr>
          <p:cNvPr id="3" name="Title 2">
            <a:extLst>
              <a:ext uri="{FF2B5EF4-FFF2-40B4-BE49-F238E27FC236}">
                <a16:creationId xmlns:a16="http://schemas.microsoft.com/office/drawing/2014/main" id="{6E01D951-7BB5-E8AC-6A4B-0F236F9999DD}"/>
              </a:ext>
            </a:extLst>
          </p:cNvPr>
          <p:cNvSpPr>
            <a:spLocks noGrp="1"/>
          </p:cNvSpPr>
          <p:nvPr>
            <p:ph type="title"/>
          </p:nvPr>
        </p:nvSpPr>
        <p:spPr/>
        <p:txBody>
          <a:bodyPr/>
          <a:lstStyle/>
          <a:p>
            <a:r>
              <a:rPr lang="en-US"/>
              <a:t>Proposed Solution </a:t>
            </a:r>
          </a:p>
        </p:txBody>
      </p:sp>
      <p:sp>
        <p:nvSpPr>
          <p:cNvPr id="4" name="Text Placeholder 3">
            <a:extLst>
              <a:ext uri="{FF2B5EF4-FFF2-40B4-BE49-F238E27FC236}">
                <a16:creationId xmlns:a16="http://schemas.microsoft.com/office/drawing/2014/main" id="{F7080A87-86D3-345B-CDB9-11B8D3623CCB}"/>
              </a:ext>
            </a:extLst>
          </p:cNvPr>
          <p:cNvSpPr>
            <a:spLocks noGrp="1"/>
          </p:cNvSpPr>
          <p:nvPr>
            <p:ph type="body" idx="1"/>
          </p:nvPr>
        </p:nvSpPr>
        <p:spPr/>
        <p:txBody>
          <a:bodyPr/>
          <a:lstStyle/>
          <a:p>
            <a:pPr marL="127000" indent="0">
              <a:buNone/>
            </a:pPr>
            <a:r>
              <a:rPr lang="en-US"/>
              <a:t>Include a description of the proposed solution(s) and an explanation of how it addresses the objectives of the Window. The solution should also include the expected impact for nature and biodiversity conservation outcomes.</a:t>
            </a:r>
          </a:p>
        </p:txBody>
      </p:sp>
    </p:spTree>
    <p:extLst>
      <p:ext uri="{BB962C8B-B14F-4D97-AF65-F5344CB8AC3E}">
        <p14:creationId xmlns:p14="http://schemas.microsoft.com/office/powerpoint/2010/main" val="20930408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E34B5A3-EFE5-5EBC-6A6F-8F1AFADF657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6</a:t>
            </a:fld>
            <a:endParaRPr lang="en-US"/>
          </a:p>
        </p:txBody>
      </p:sp>
      <p:sp>
        <p:nvSpPr>
          <p:cNvPr id="3" name="Title 2">
            <a:extLst>
              <a:ext uri="{FF2B5EF4-FFF2-40B4-BE49-F238E27FC236}">
                <a16:creationId xmlns:a16="http://schemas.microsoft.com/office/drawing/2014/main" id="{6E01D951-7BB5-E8AC-6A4B-0F236F9999DD}"/>
              </a:ext>
            </a:extLst>
          </p:cNvPr>
          <p:cNvSpPr>
            <a:spLocks noGrp="1"/>
          </p:cNvSpPr>
          <p:nvPr>
            <p:ph type="title"/>
          </p:nvPr>
        </p:nvSpPr>
        <p:spPr/>
        <p:txBody>
          <a:bodyPr/>
          <a:lstStyle/>
          <a:p>
            <a:r>
              <a:rPr lang="en-US"/>
              <a:t>Level, Type, and Status of Leverage</a:t>
            </a:r>
          </a:p>
        </p:txBody>
      </p:sp>
      <p:sp>
        <p:nvSpPr>
          <p:cNvPr id="4" name="Text Placeholder 3">
            <a:extLst>
              <a:ext uri="{FF2B5EF4-FFF2-40B4-BE49-F238E27FC236}">
                <a16:creationId xmlns:a16="http://schemas.microsoft.com/office/drawing/2014/main" id="{F7080A87-86D3-345B-CDB9-11B8D3623CCB}"/>
              </a:ext>
            </a:extLst>
          </p:cNvPr>
          <p:cNvSpPr>
            <a:spLocks noGrp="1"/>
          </p:cNvSpPr>
          <p:nvPr>
            <p:ph type="body" idx="1"/>
          </p:nvPr>
        </p:nvSpPr>
        <p:spPr/>
        <p:txBody>
          <a:bodyPr/>
          <a:lstStyle/>
          <a:p>
            <a:pPr marL="127000" indent="0">
              <a:buNone/>
            </a:pPr>
            <a:r>
              <a:rPr lang="en-US"/>
              <a:t>Describe (1) to what extent the applicant has made commitments, financial or non-financial, to support the concept or secured commitments and co-investment and (2) to what extent the applicant has engaged key stakeholders/partners in relevant USAID countries whose buy-in and partnership is critical to the activity’s success. This slide should include the expected leverage ratio total from the proposed activity. </a:t>
            </a:r>
          </a:p>
        </p:txBody>
      </p:sp>
    </p:spTree>
    <p:extLst>
      <p:ext uri="{BB962C8B-B14F-4D97-AF65-F5344CB8AC3E}">
        <p14:creationId xmlns:p14="http://schemas.microsoft.com/office/powerpoint/2010/main" val="16577302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843C469-C42E-1F5F-3B17-85D9E1F5FC8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7</a:t>
            </a:fld>
            <a:endParaRPr lang="en-US"/>
          </a:p>
        </p:txBody>
      </p:sp>
      <p:sp>
        <p:nvSpPr>
          <p:cNvPr id="3" name="Title 2">
            <a:extLst>
              <a:ext uri="{FF2B5EF4-FFF2-40B4-BE49-F238E27FC236}">
                <a16:creationId xmlns:a16="http://schemas.microsoft.com/office/drawing/2014/main" id="{0D937B2F-2CAB-CCEF-6257-E2F3EE722CCB}"/>
              </a:ext>
            </a:extLst>
          </p:cNvPr>
          <p:cNvSpPr>
            <a:spLocks noGrp="1"/>
          </p:cNvSpPr>
          <p:nvPr>
            <p:ph type="title"/>
          </p:nvPr>
        </p:nvSpPr>
        <p:spPr>
          <a:xfrm>
            <a:off x="686104" y="682963"/>
            <a:ext cx="7772400" cy="461624"/>
          </a:xfrm>
        </p:spPr>
        <p:txBody>
          <a:bodyPr/>
          <a:lstStyle/>
          <a:p>
            <a:r>
              <a:rPr lang="en-US"/>
              <a:t>Approach to Measuring and Monitoring Impacts</a:t>
            </a:r>
          </a:p>
        </p:txBody>
      </p:sp>
      <p:sp>
        <p:nvSpPr>
          <p:cNvPr id="4" name="Text Placeholder 3">
            <a:extLst>
              <a:ext uri="{FF2B5EF4-FFF2-40B4-BE49-F238E27FC236}">
                <a16:creationId xmlns:a16="http://schemas.microsoft.com/office/drawing/2014/main" id="{9FB9BA42-7D08-7051-9E86-E56F7C619DC3}"/>
              </a:ext>
            </a:extLst>
          </p:cNvPr>
          <p:cNvSpPr>
            <a:spLocks noGrp="1"/>
          </p:cNvSpPr>
          <p:nvPr>
            <p:ph type="body" idx="1"/>
          </p:nvPr>
        </p:nvSpPr>
        <p:spPr/>
        <p:txBody>
          <a:bodyPr/>
          <a:lstStyle/>
          <a:p>
            <a:pPr marL="127000" indent="0">
              <a:buNone/>
            </a:pPr>
            <a:r>
              <a:rPr lang="en-US"/>
              <a:t>Applicants should include objectives measurement and methods for success and impact. Applicants are encouraged to propose approaches that are cost effective, objective, and practical. </a:t>
            </a:r>
          </a:p>
        </p:txBody>
      </p:sp>
    </p:spTree>
    <p:extLst>
      <p:ext uri="{BB962C8B-B14F-4D97-AF65-F5344CB8AC3E}">
        <p14:creationId xmlns:p14="http://schemas.microsoft.com/office/powerpoint/2010/main" val="16092532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E34B5A3-EFE5-5EBC-6A6F-8F1AFADF657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8</a:t>
            </a:fld>
            <a:endParaRPr lang="en-US"/>
          </a:p>
        </p:txBody>
      </p:sp>
      <p:sp>
        <p:nvSpPr>
          <p:cNvPr id="3" name="Title 2">
            <a:extLst>
              <a:ext uri="{FF2B5EF4-FFF2-40B4-BE49-F238E27FC236}">
                <a16:creationId xmlns:a16="http://schemas.microsoft.com/office/drawing/2014/main" id="{6E01D951-7BB5-E8AC-6A4B-0F236F9999DD}"/>
              </a:ext>
            </a:extLst>
          </p:cNvPr>
          <p:cNvSpPr>
            <a:spLocks noGrp="1"/>
          </p:cNvSpPr>
          <p:nvPr>
            <p:ph type="title"/>
          </p:nvPr>
        </p:nvSpPr>
        <p:spPr/>
        <p:txBody>
          <a:bodyPr/>
          <a:lstStyle/>
          <a:p>
            <a:r>
              <a:rPr lang="en-US"/>
              <a:t>Additionality &amp; Impact </a:t>
            </a:r>
          </a:p>
        </p:txBody>
      </p:sp>
      <p:sp>
        <p:nvSpPr>
          <p:cNvPr id="4" name="Text Placeholder 3">
            <a:extLst>
              <a:ext uri="{FF2B5EF4-FFF2-40B4-BE49-F238E27FC236}">
                <a16:creationId xmlns:a16="http://schemas.microsoft.com/office/drawing/2014/main" id="{F7080A87-86D3-345B-CDB9-11B8D3623CCB}"/>
              </a:ext>
            </a:extLst>
          </p:cNvPr>
          <p:cNvSpPr>
            <a:spLocks noGrp="1"/>
          </p:cNvSpPr>
          <p:nvPr>
            <p:ph type="body" idx="1"/>
          </p:nvPr>
        </p:nvSpPr>
        <p:spPr/>
        <p:txBody>
          <a:bodyPr/>
          <a:lstStyle/>
          <a:p>
            <a:pPr marL="127000" indent="0">
              <a:buNone/>
            </a:pPr>
            <a:r>
              <a:rPr lang="en-US"/>
              <a:t>In one slide, please explain how this grant would be additional (e.g., mobilizing private sector investments or achieving impacts that would otherwise not occur without USAID investment) and the potential scale of nature, biodiversity, conservation, and gender equity and social inclusion impact.</a:t>
            </a:r>
          </a:p>
        </p:txBody>
      </p:sp>
    </p:spTree>
    <p:extLst>
      <p:ext uri="{BB962C8B-B14F-4D97-AF65-F5344CB8AC3E}">
        <p14:creationId xmlns:p14="http://schemas.microsoft.com/office/powerpoint/2010/main" val="20558310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E34B5A3-EFE5-5EBC-6A6F-8F1AFADF657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9</a:t>
            </a:fld>
            <a:endParaRPr lang="en-US"/>
          </a:p>
        </p:txBody>
      </p:sp>
      <p:sp>
        <p:nvSpPr>
          <p:cNvPr id="3" name="Title 2">
            <a:extLst>
              <a:ext uri="{FF2B5EF4-FFF2-40B4-BE49-F238E27FC236}">
                <a16:creationId xmlns:a16="http://schemas.microsoft.com/office/drawing/2014/main" id="{6E01D951-7BB5-E8AC-6A4B-0F236F9999DD}"/>
              </a:ext>
            </a:extLst>
          </p:cNvPr>
          <p:cNvSpPr>
            <a:spLocks noGrp="1"/>
          </p:cNvSpPr>
          <p:nvPr>
            <p:ph type="title"/>
          </p:nvPr>
        </p:nvSpPr>
        <p:spPr>
          <a:xfrm>
            <a:off x="686104" y="682963"/>
            <a:ext cx="7772400" cy="461624"/>
          </a:xfrm>
        </p:spPr>
        <p:txBody>
          <a:bodyPr/>
          <a:lstStyle/>
          <a:p>
            <a:r>
              <a:rPr lang="en-US"/>
              <a:t>Gender and Social Inclusion Considerations</a:t>
            </a:r>
          </a:p>
        </p:txBody>
      </p:sp>
      <p:sp>
        <p:nvSpPr>
          <p:cNvPr id="4" name="Text Placeholder 3">
            <a:extLst>
              <a:ext uri="{FF2B5EF4-FFF2-40B4-BE49-F238E27FC236}">
                <a16:creationId xmlns:a16="http://schemas.microsoft.com/office/drawing/2014/main" id="{F7080A87-86D3-345B-CDB9-11B8D3623CCB}"/>
              </a:ext>
            </a:extLst>
          </p:cNvPr>
          <p:cNvSpPr>
            <a:spLocks noGrp="1"/>
          </p:cNvSpPr>
          <p:nvPr>
            <p:ph type="body" idx="1"/>
          </p:nvPr>
        </p:nvSpPr>
        <p:spPr>
          <a:xfrm>
            <a:off x="685800" y="1244071"/>
            <a:ext cx="7772400" cy="3200400"/>
          </a:xfrm>
        </p:spPr>
        <p:txBody>
          <a:bodyPr/>
          <a:lstStyle/>
          <a:p>
            <a:pPr marL="127000" indent="0">
              <a:buNone/>
            </a:pPr>
            <a:r>
              <a:rPr lang="en-US"/>
              <a:t>Include a description of how the proposed activity has or will engage with, consult,  benefit, or be driven by local and underserved or marginalized populations, including women. As appropriate, please include any social and environmental risks and mitigation plans.</a:t>
            </a:r>
          </a:p>
        </p:txBody>
      </p:sp>
    </p:spTree>
    <p:extLst>
      <p:ext uri="{BB962C8B-B14F-4D97-AF65-F5344CB8AC3E}">
        <p14:creationId xmlns:p14="http://schemas.microsoft.com/office/powerpoint/2010/main" val="2601924960"/>
      </p:ext>
    </p:extLst>
  </p:cSld>
  <p:clrMapOvr>
    <a:masterClrMapping/>
  </p:clrMapOvr>
</p:sld>
</file>

<file path=ppt/theme/theme1.xml><?xml version="1.0" encoding="utf-8"?>
<a:theme xmlns:a="http://schemas.openxmlformats.org/drawingml/2006/main" name="16.9-Template_12.7.2016">
  <a:themeElements>
    <a:clrScheme name="Custom 2">
      <a:dk1>
        <a:sysClr val="windowText" lastClr="000000"/>
      </a:dk1>
      <a:lt1>
        <a:srgbClr val="FFFFFF"/>
      </a:lt1>
      <a:dk2>
        <a:srgbClr val="002F6C"/>
      </a:dk2>
      <a:lt2>
        <a:srgbClr val="BA0C2F"/>
      </a:lt2>
      <a:accent1>
        <a:srgbClr val="002F6C"/>
      </a:accent1>
      <a:accent2>
        <a:srgbClr val="BA0C2F"/>
      </a:accent2>
      <a:accent3>
        <a:srgbClr val="6C6463"/>
      </a:accent3>
      <a:accent4>
        <a:srgbClr val="000000"/>
      </a:accent4>
      <a:accent5>
        <a:srgbClr val="CFCDC9"/>
      </a:accent5>
      <a:accent6>
        <a:srgbClr val="0067B9"/>
      </a:accent6>
      <a:hlink>
        <a:srgbClr val="6C6463"/>
      </a:hlink>
      <a:folHlink>
        <a:srgbClr val="CFCDC9"/>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16.9-Template_12.7.2016">
  <a:themeElements>
    <a:clrScheme name="Custom 2">
      <a:dk1>
        <a:srgbClr val="000000"/>
      </a:dk1>
      <a:lt1>
        <a:srgbClr val="FFFFFF"/>
      </a:lt1>
      <a:dk2>
        <a:srgbClr val="002F6C"/>
      </a:dk2>
      <a:lt2>
        <a:srgbClr val="BA0C2F"/>
      </a:lt2>
      <a:accent1>
        <a:srgbClr val="002F6C"/>
      </a:accent1>
      <a:accent2>
        <a:srgbClr val="BA0C2F"/>
      </a:accent2>
      <a:accent3>
        <a:srgbClr val="6C6463"/>
      </a:accent3>
      <a:accent4>
        <a:srgbClr val="000000"/>
      </a:accent4>
      <a:accent5>
        <a:srgbClr val="CFCDC9"/>
      </a:accent5>
      <a:accent6>
        <a:srgbClr val="0067B9"/>
      </a:accent6>
      <a:hlink>
        <a:srgbClr val="6C6463"/>
      </a:hlink>
      <a:folHlink>
        <a:srgbClr val="CFCDC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Project Grants and SAF" ma:contentTypeID="0x0101008DA58B5CA681664FAB24816C56F410850C007C91EC9198619141B10560811D446D79" ma:contentTypeVersion="4" ma:contentTypeDescription="" ma:contentTypeScope="" ma:versionID="f743895b7c55d574448f41d1930f5e3f">
  <xsd:schema xmlns:xsd="http://www.w3.org/2001/XMLSchema" xmlns:xs="http://www.w3.org/2001/XMLSchema" xmlns:p="http://schemas.microsoft.com/office/2006/metadata/properties" xmlns:ns2="8d7096d6-fc66-4344-9e3f-2445529a09f6" targetNamespace="http://schemas.microsoft.com/office/2006/metadata/properties" ma:root="true" ma:fieldsID="2e15e851426f4b787011711112c9fb3c" ns2:_="">
    <xsd:import namespace="8d7096d6-fc66-4344-9e3f-2445529a09f6"/>
    <xsd:element name="properties">
      <xsd:complexType>
        <xsd:sequence>
          <xsd:element name="documentManagement">
            <xsd:complexType>
              <xsd:all>
                <xsd:element ref="ns2:hbf0c10381aa4bd59932b5b7da857fed" minOccurs="0"/>
                <xsd:element ref="ns2:TaxCatchAll" minOccurs="0"/>
                <xsd:element ref="ns2:TaxCatchAllLabe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7096d6-fc66-4344-9e3f-2445529a09f6" elementFormDefault="qualified">
    <xsd:import namespace="http://schemas.microsoft.com/office/2006/documentManagement/types"/>
    <xsd:import namespace="http://schemas.microsoft.com/office/infopath/2007/PartnerControls"/>
    <xsd:element name="hbf0c10381aa4bd59932b5b7da857fed" ma:index="8" nillable="true" ma:taxonomy="true" ma:internalName="hbf0c10381aa4bd59932b5b7da857fed" ma:taxonomyFieldName="Project_x0020_Document_x0020_Type" ma:displayName="Project Document Type" ma:default="" ma:fieldId="{1bf0c103-81aa-4bd5-9932-b5b7da857fed}" ma:sspId="822e118f-d533-465d-b5ca-7beed2256e09" ma:termSetId="d8a5acf7-091c-4877-b363-b3708ae07044"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a57fa871-da00-4e28-b1c4-fc3767942763}" ma:internalName="TaxCatchAll" ma:showField="CatchAllData" ma:web="a889bb36-fa71-4556-bb7e-c5a849f9d6d0">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a57fa871-da00-4e28-b1c4-fc3767942763}" ma:internalName="TaxCatchAllLabel" ma:readOnly="true" ma:showField="CatchAllDataLabel" ma:web="a889bb36-fa71-4556-bb7e-c5a849f9d6d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hbf0c10381aa4bd59932b5b7da857fed xmlns="8d7096d6-fc66-4344-9e3f-2445529a09f6">
      <Terms xmlns="http://schemas.microsoft.com/office/infopath/2007/PartnerControls"/>
    </hbf0c10381aa4bd59932b5b7da857fed>
    <TaxCatchAll xmlns="8d7096d6-fc66-4344-9e3f-2445529a09f6" xsi:nil="true"/>
  </documentManagement>
</p:properties>
</file>

<file path=customXml/item3.xml><?xml version="1.0" encoding="utf-8"?>
<?mso-contentType ?>
<SharedContentType xmlns="Microsoft.SharePoint.Taxonomy.ContentTypeSync" SourceId="822e118f-d533-465d-b5ca-7beed2256e09" ContentTypeId="0x0101008DA58B5CA681664FAB24816C56F410850C" PreviousValue="false" LastSyncTimeStamp="2016-09-27T17:27:45.66Z"/>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E944581-17B2-41FE-9E91-36B45BF0B9C8}">
  <ds:schemaRefs>
    <ds:schemaRef ds:uri="8d7096d6-fc66-4344-9e3f-2445529a09f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1D62424-198E-4459-AD42-0048C02F8A4C}">
  <ds:schemaRefs>
    <ds:schemaRef ds:uri="8d7096d6-fc66-4344-9e3f-2445529a09f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4ED310EB-AF88-47CA-8547-B1C3F36A729D}">
  <ds:schemaRefs>
    <ds:schemaRef ds:uri="Microsoft.SharePoint.Taxonomy.ContentTypeSync"/>
  </ds:schemaRefs>
</ds:datastoreItem>
</file>

<file path=customXml/itemProps4.xml><?xml version="1.0" encoding="utf-8"?>
<ds:datastoreItem xmlns:ds="http://schemas.openxmlformats.org/officeDocument/2006/customXml" ds:itemID="{BADF6267-39D5-45B6-91E5-5E7D3605AC7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16.9-Template_12.7.2016</Template>
  <Application>Microsoft Office PowerPoint</Application>
  <PresentationFormat>Custom</PresentationFormat>
  <Slides>13</Slides>
  <Notes>10</Notes>
  <HiddenSlides>0</HiddenSlides>
  <ScaleCrop>false</ScaleCrop>
  <HeadingPairs>
    <vt:vector size="4" baseType="variant">
      <vt:variant>
        <vt:lpstr>Theme</vt:lpstr>
      </vt:variant>
      <vt:variant>
        <vt:i4>2</vt:i4>
      </vt:variant>
      <vt:variant>
        <vt:lpstr>Slide Titles</vt:lpstr>
      </vt:variant>
      <vt:variant>
        <vt:i4>13</vt:i4>
      </vt:variant>
    </vt:vector>
  </HeadingPairs>
  <TitlesOfParts>
    <vt:vector size="15" baseType="lpstr">
      <vt:lpstr>16.9-Template_12.7.2016</vt:lpstr>
      <vt:lpstr>1_16.9-Template_12.7.2016</vt:lpstr>
      <vt:lpstr>Southern Africa Scalable Approaches for Investing in Nature Window (2025-0016-002-APS Addendum)  CONCEPT NOTE TEMPLATE </vt:lpstr>
      <vt:lpstr>Cover Page</vt:lpstr>
      <vt:lpstr>Executive Summary </vt:lpstr>
      <vt:lpstr>Context and Problem </vt:lpstr>
      <vt:lpstr>Proposed Solution </vt:lpstr>
      <vt:lpstr>Level, Type, and Status of Leverage</vt:lpstr>
      <vt:lpstr>Approach to Measuring and Monitoring Impacts</vt:lpstr>
      <vt:lpstr>Additionality &amp; Impact </vt:lpstr>
      <vt:lpstr>Gender and Social Inclusion Considerations</vt:lpstr>
      <vt:lpstr>Organization Profile and Management Approach</vt:lpstr>
      <vt:lpstr>Grant Funding Requested </vt:lpstr>
      <vt:lpstr>PowerPoint Presentation</vt:lpstr>
      <vt:lpstr>Optional: Technical Assistance Support Needed</vt:lpstr>
    </vt:vector>
  </TitlesOfParts>
  <Company>USAID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 COVER OPTION TITLE GOES HERE CAN  RUN THREE LINES</dc:title>
  <dc:creator>USAID</dc:creator>
  <cp:revision>1</cp:revision>
  <dcterms:created xsi:type="dcterms:W3CDTF">2017-03-16T17:43:27Z</dcterms:created>
  <dcterms:modified xsi:type="dcterms:W3CDTF">2024-10-22T16:04:32Z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0x0101008DA58B5CA681664FAB24816C56F410850C007C91EC9198619141B10560811D446D79</vt:lpwstr>
  </property>
  <property fmtid="{D5CDD505-2E9C-101B-9397-08002B2CF9AE}" pid="3" name="Project Document Type">
    <vt:lpwstr/>
  </property>
  <property fmtid="{D5CDD505-2E9C-101B-9397-08002B2CF9AE}" pid="4" name="MediaServiceImageTags">
    <vt:lpwstr/>
  </property>
  <property fmtid="{D5CDD505-2E9C-101B-9397-08002B2CF9AE}" pid="5" name="lcf76f155ced4ddcb4097134ff3c332f">
    <vt:lpwstr/>
  </property>
</Properties>
</file>