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60" r:id="rId5"/>
  </p:sldMasterIdLst>
  <p:notesMasterIdLst>
    <p:notesMasterId r:id="rId16"/>
  </p:notesMasterIdLst>
  <p:handoutMasterIdLst>
    <p:handoutMasterId r:id="rId17"/>
  </p:handoutMasterIdLst>
  <p:sldIdLst>
    <p:sldId id="338" r:id="rId6"/>
    <p:sldId id="378" r:id="rId7"/>
    <p:sldId id="380" r:id="rId8"/>
    <p:sldId id="381" r:id="rId9"/>
    <p:sldId id="382" r:id="rId10"/>
    <p:sldId id="383" r:id="rId11"/>
    <p:sldId id="402" r:id="rId12"/>
    <p:sldId id="386" r:id="rId13"/>
    <p:sldId id="387" r:id="rId14"/>
    <p:sldId id="384" r:id="rId15"/>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5EA006-6B38-5F73-C66A-B91C2EEFE116}" name="Oscar Jacob" initials="OJ" userId="S::ojacob@chemonics.com::1ad4d67c-028c-47f2-8c39-3ded2ad96c96" providerId="AD"/>
  <p188:author id="{D4B8210C-DB84-0468-18E6-6B628B5DCC65}" name="Isaiah Oliver" initials="IO" userId="S::ioliver@chemonics.com::ee758beb-f0e6-4e99-be5e-b2ece51f1a0e" providerId="AD"/>
  <p188:author id="{BB204F58-FC68-4635-F6E9-850B439F6FA8}" name="Andrew D Hassan" initials="AH" userId="S::anhassan@cfdaccelerator.com::fe47c477-25fc-445d-bdd2-6a0f2972cf66" providerId="AD"/>
  <p188:author id="{1B63F459-0141-5A89-ABA5-42ACFB8CF52C}" name="Kristen Donnelly" initials="KD" userId="S::kdonnelly@chemonics.com::146dd84c-9ea0-40be-948f-a196c8d3b675" providerId="AD"/>
  <p188:author id="{986D7597-F84A-C540-F688-0C62B0A124F7}" name="Alizabeth Brady" initials="AB" userId="S::abrady@chemonics.com::71b7a5df-57dd-46ab-925b-cd5346f94395" providerId="AD"/>
  <p188:author id="{3F00A5B1-8D72-F21F-DC36-B11E8CC6575C}" name="Kerry W Dittmeier" initials="KWD" userId="S::kdittmeier@chemonics.com::0fc7aec1-ac10-482c-a161-a33dc7b7c937" providerId="AD"/>
  <p188:author id="{FAD5CBB7-120A-3A20-113A-979AB6FDED90}" name="Maxwell Mcgrath-Horn" initials="MM" userId="S::mmcgrathhorn@chemonics.com::6de40e04-dbf4-4567-bfcb-24967909a827" providerId="AD"/>
  <p188:author id="{985879BC-7F30-BB23-3F86-BF520153A44F}" name="Isaiah Oliver" initials="IO" userId="S::ioliver@CFDAccelerator.com::ee758beb-f0e6-4e99-be5e-b2ece51f1a0e" providerId="AD"/>
  <p188:author id="{18ED44CF-6EBE-5D6E-DC25-C070CB77A12D}" name="Veronique Lee" initials="VL" userId="S::vlee@chemonics.com::ebbf7fa9-52bd-4fc2-9f9a-94e4a3b72590" providerId="AD"/>
  <p188:author id="{C8E2E5D3-5951-D0A1-4947-78B38FA157A0}" name="Kiersten Rooke" initials="KR" userId="S::krooke@chemonics.com::5c484a76-257a-4a07-bc10-399da3aa8b67" providerId="AD"/>
  <p188:author id="{1DA79CDC-D48D-786F-0EBE-3403AC65834B}" name="Erica J Slowik" initials="EJS" userId="S::eslowik@chemonics.com::bf361d3b-697c-47fa-ad0b-49df6f5a3a39"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7FF"/>
    <a:srgbClr val="BA0C2F"/>
    <a:srgbClr val="6C6463"/>
    <a:srgbClr val="002F6C"/>
    <a:srgbClr val="0059D0"/>
    <a:srgbClr val="005CD6"/>
    <a:srgbClr val="003F92"/>
    <a:srgbClr val="E7E7E5"/>
    <a:srgbClr val="CFCD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1A2532-FA25-4B42-9629-278920D9FF63}" v="3" dt="2024-01-04T15:49:15.7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344" autoAdjust="0"/>
  </p:normalViewPr>
  <p:slideViewPr>
    <p:cSldViewPr snapToGrid="0">
      <p:cViewPr>
        <p:scale>
          <a:sx n="85" d="100"/>
          <a:sy n="85" d="100"/>
        </p:scale>
        <p:origin x="84" y="60"/>
      </p:cViewPr>
      <p:guideLst>
        <p:guide orient="horz" pos="163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a J Slowik" userId="bf361d3b-697c-47fa-ad0b-49df6f5a3a39" providerId="ADAL" clId="{6945F466-DE38-4CDC-83B1-0A81260A63A3}"/>
    <pc:docChg chg="custSel addSld modSld sldOrd">
      <pc:chgData name="Erica J Slowik" userId="bf361d3b-697c-47fa-ad0b-49df6f5a3a39" providerId="ADAL" clId="{6945F466-DE38-4CDC-83B1-0A81260A63A3}" dt="2023-11-01T19:22:49.796" v="100" actId="20577"/>
      <pc:docMkLst>
        <pc:docMk/>
      </pc:docMkLst>
      <pc:sldChg chg="modSp mod">
        <pc:chgData name="Erica J Slowik" userId="bf361d3b-697c-47fa-ad0b-49df6f5a3a39" providerId="ADAL" clId="{6945F466-DE38-4CDC-83B1-0A81260A63A3}" dt="2023-11-01T19:21:16.632" v="89" actId="20577"/>
        <pc:sldMkLst>
          <pc:docMk/>
          <pc:sldMk cId="2055831089" sldId="383"/>
        </pc:sldMkLst>
        <pc:spChg chg="mod">
          <ac:chgData name="Erica J Slowik" userId="bf361d3b-697c-47fa-ad0b-49df6f5a3a39" providerId="ADAL" clId="{6945F466-DE38-4CDC-83B1-0A81260A63A3}" dt="2023-11-01T19:21:16.632" v="89" actId="20577"/>
          <ac:spMkLst>
            <pc:docMk/>
            <pc:sldMk cId="2055831089" sldId="383"/>
            <ac:spMk id="4" creationId="{F7080A87-86D3-345B-CDB9-11B8D3623CCB}"/>
          </ac:spMkLst>
        </pc:spChg>
      </pc:sldChg>
      <pc:sldChg chg="modSp mod">
        <pc:chgData name="Erica J Slowik" userId="bf361d3b-697c-47fa-ad0b-49df6f5a3a39" providerId="ADAL" clId="{6945F466-DE38-4CDC-83B1-0A81260A63A3}" dt="2023-11-01T19:18:44.563" v="33" actId="20577"/>
        <pc:sldMkLst>
          <pc:docMk/>
          <pc:sldMk cId="4057812277" sldId="386"/>
        </pc:sldMkLst>
        <pc:spChg chg="mod">
          <ac:chgData name="Erica J Slowik" userId="bf361d3b-697c-47fa-ad0b-49df6f5a3a39" providerId="ADAL" clId="{6945F466-DE38-4CDC-83B1-0A81260A63A3}" dt="2023-11-01T19:18:44.563" v="33" actId="20577"/>
          <ac:spMkLst>
            <pc:docMk/>
            <pc:sldMk cId="4057812277" sldId="386"/>
            <ac:spMk id="3" creationId="{6E01D951-7BB5-E8AC-6A4B-0F236F9999DD}"/>
          </ac:spMkLst>
        </pc:spChg>
        <pc:spChg chg="mod">
          <ac:chgData name="Erica J Slowik" userId="bf361d3b-697c-47fa-ad0b-49df6f5a3a39" providerId="ADAL" clId="{6945F466-DE38-4CDC-83B1-0A81260A63A3}" dt="2023-11-01T19:18:05.977" v="27" actId="1076"/>
          <ac:spMkLst>
            <pc:docMk/>
            <pc:sldMk cId="4057812277" sldId="386"/>
            <ac:spMk id="4" creationId="{F7080A87-86D3-345B-CDB9-11B8D3623CCB}"/>
          </ac:spMkLst>
        </pc:spChg>
      </pc:sldChg>
      <pc:sldChg chg="delSp modSp mod">
        <pc:chgData name="Erica J Slowik" userId="bf361d3b-697c-47fa-ad0b-49df6f5a3a39" providerId="ADAL" clId="{6945F466-DE38-4CDC-83B1-0A81260A63A3}" dt="2023-10-20T19:11:25.435" v="23" actId="20577"/>
        <pc:sldMkLst>
          <pc:docMk/>
          <pc:sldMk cId="802285308" sldId="387"/>
        </pc:sldMkLst>
        <pc:graphicFrameChg chg="modGraphic">
          <ac:chgData name="Erica J Slowik" userId="bf361d3b-697c-47fa-ad0b-49df6f5a3a39" providerId="ADAL" clId="{6945F466-DE38-4CDC-83B1-0A81260A63A3}" dt="2023-10-20T19:08:26.739" v="10" actId="2062"/>
          <ac:graphicFrameMkLst>
            <pc:docMk/>
            <pc:sldMk cId="802285308" sldId="387"/>
            <ac:graphicFrameMk id="5" creationId="{31C4DBA5-3FE0-DAC8-D33F-3502A2A60D09}"/>
          </ac:graphicFrameMkLst>
        </pc:graphicFrameChg>
        <pc:graphicFrameChg chg="del modGraphic">
          <ac:chgData name="Erica J Slowik" userId="bf361d3b-697c-47fa-ad0b-49df6f5a3a39" providerId="ADAL" clId="{6945F466-DE38-4CDC-83B1-0A81260A63A3}" dt="2023-10-20T19:10:57.304" v="13" actId="478"/>
          <ac:graphicFrameMkLst>
            <pc:docMk/>
            <pc:sldMk cId="802285308" sldId="387"/>
            <ac:graphicFrameMk id="8" creationId="{79EBA36D-2373-98C2-70FB-B8182DF69D8A}"/>
          </ac:graphicFrameMkLst>
        </pc:graphicFrameChg>
        <pc:graphicFrameChg chg="mod modGraphic">
          <ac:chgData name="Erica J Slowik" userId="bf361d3b-697c-47fa-ad0b-49df6f5a3a39" providerId="ADAL" clId="{6945F466-DE38-4CDC-83B1-0A81260A63A3}" dt="2023-10-20T19:11:25.435" v="23" actId="20577"/>
          <ac:graphicFrameMkLst>
            <pc:docMk/>
            <pc:sldMk cId="802285308" sldId="387"/>
            <ac:graphicFrameMk id="10" creationId="{4FCC03C5-7CA9-81DB-34FE-4406B965A5BA}"/>
          </ac:graphicFrameMkLst>
        </pc:graphicFrameChg>
      </pc:sldChg>
      <pc:sldChg chg="modSp add mod ord">
        <pc:chgData name="Erica J Slowik" userId="bf361d3b-697c-47fa-ad0b-49df6f5a3a39" providerId="ADAL" clId="{6945F466-DE38-4CDC-83B1-0A81260A63A3}" dt="2023-11-01T19:22:49.796" v="100" actId="20577"/>
        <pc:sldMkLst>
          <pc:docMk/>
          <pc:sldMk cId="3117546622" sldId="402"/>
        </pc:sldMkLst>
        <pc:spChg chg="mod">
          <ac:chgData name="Erica J Slowik" userId="bf361d3b-697c-47fa-ad0b-49df6f5a3a39" providerId="ADAL" clId="{6945F466-DE38-4CDC-83B1-0A81260A63A3}" dt="2023-11-01T19:18:11.730" v="28" actId="6549"/>
          <ac:spMkLst>
            <pc:docMk/>
            <pc:sldMk cId="3117546622" sldId="402"/>
            <ac:spMk id="3" creationId="{D74067E4-0A9A-A7CE-7693-F7D6B1284816}"/>
          </ac:spMkLst>
        </pc:spChg>
        <pc:graphicFrameChg chg="mod modGraphic">
          <ac:chgData name="Erica J Slowik" userId="bf361d3b-697c-47fa-ad0b-49df6f5a3a39" providerId="ADAL" clId="{6945F466-DE38-4CDC-83B1-0A81260A63A3}" dt="2023-11-01T19:22:49.796" v="100" actId="20577"/>
          <ac:graphicFrameMkLst>
            <pc:docMk/>
            <pc:sldMk cId="3117546622" sldId="402"/>
            <ac:graphicFrameMk id="8" creationId="{7949AE0A-7941-AEC2-686D-7C8EAAF0C53B}"/>
          </ac:graphicFrameMkLst>
        </pc:graphicFrameChg>
      </pc:sldChg>
    </pc:docChg>
  </pc:docChgLst>
  <pc:docChgLst>
    <pc:chgData name="Erica J Slowik" userId="S::eslowik@chemonics.com::bf361d3b-697c-47fa-ad0b-49df6f5a3a39" providerId="AD" clId="Web-{0EEE1032-4164-CA43-C44D-599CFC61C5EB}"/>
    <pc:docChg chg="modSld">
      <pc:chgData name="Erica J Slowik" userId="S::eslowik@chemonics.com::bf361d3b-697c-47fa-ad0b-49df6f5a3a39" providerId="AD" clId="Web-{0EEE1032-4164-CA43-C44D-599CFC61C5EB}" dt="2023-11-01T21:57:03.214" v="69"/>
      <pc:docMkLst>
        <pc:docMk/>
      </pc:docMkLst>
      <pc:sldChg chg="modSp">
        <pc:chgData name="Erica J Slowik" userId="S::eslowik@chemonics.com::bf361d3b-697c-47fa-ad0b-49df6f5a3a39" providerId="AD" clId="Web-{0EEE1032-4164-CA43-C44D-599CFC61C5EB}" dt="2023-11-01T21:57:03.214" v="69"/>
        <pc:sldMkLst>
          <pc:docMk/>
          <pc:sldMk cId="3117546622" sldId="402"/>
        </pc:sldMkLst>
        <pc:graphicFrameChg chg="mod modGraphic">
          <ac:chgData name="Erica J Slowik" userId="S::eslowik@chemonics.com::bf361d3b-697c-47fa-ad0b-49df6f5a3a39" providerId="AD" clId="Web-{0EEE1032-4164-CA43-C44D-599CFC61C5EB}" dt="2023-11-01T21:57:03.214" v="69"/>
          <ac:graphicFrameMkLst>
            <pc:docMk/>
            <pc:sldMk cId="3117546622" sldId="402"/>
            <ac:graphicFrameMk id="8" creationId="{7949AE0A-7941-AEC2-686D-7C8EAAF0C53B}"/>
          </ac:graphicFrameMkLst>
        </pc:graphicFrameChg>
      </pc:sldChg>
    </pc:docChg>
  </pc:docChgLst>
  <pc:docChgLst>
    <pc:chgData name="Erica J Slowik" userId="bf361d3b-697c-47fa-ad0b-49df6f5a3a39" providerId="ADAL" clId="{2C49A66A-C675-40C8-8D69-B7254C972719}"/>
    <pc:docChg chg="undo custSel modSld sldOrd">
      <pc:chgData name="Erica J Slowik" userId="bf361d3b-697c-47fa-ad0b-49df6f5a3a39" providerId="ADAL" clId="{2C49A66A-C675-40C8-8D69-B7254C972719}" dt="2023-10-18T23:45:15.960" v="3903" actId="20577"/>
      <pc:docMkLst>
        <pc:docMk/>
      </pc:docMkLst>
      <pc:sldChg chg="modSp mod">
        <pc:chgData name="Erica J Slowik" userId="bf361d3b-697c-47fa-ad0b-49df6f5a3a39" providerId="ADAL" clId="{2C49A66A-C675-40C8-8D69-B7254C972719}" dt="2023-10-18T21:16:46.254" v="3867" actId="20577"/>
        <pc:sldMkLst>
          <pc:docMk/>
          <pc:sldMk cId="3764596336" sldId="338"/>
        </pc:sldMkLst>
        <pc:spChg chg="mod">
          <ac:chgData name="Erica J Slowik" userId="bf361d3b-697c-47fa-ad0b-49df6f5a3a39" providerId="ADAL" clId="{2C49A66A-C675-40C8-8D69-B7254C972719}" dt="2023-10-18T21:16:46.254" v="3867" actId="20577"/>
          <ac:spMkLst>
            <pc:docMk/>
            <pc:sldMk cId="3764596336" sldId="338"/>
            <ac:spMk id="6" creationId="{CF0797EA-584A-27C4-24D0-29A1B72ABFC0}"/>
          </ac:spMkLst>
        </pc:spChg>
      </pc:sldChg>
      <pc:sldChg chg="modSp mod">
        <pc:chgData name="Erica J Slowik" userId="bf361d3b-697c-47fa-ad0b-49df6f5a3a39" providerId="ADAL" clId="{2C49A66A-C675-40C8-8D69-B7254C972719}" dt="2023-10-18T16:40:44.411" v="3450" actId="14734"/>
        <pc:sldMkLst>
          <pc:docMk/>
          <pc:sldMk cId="1594007834" sldId="378"/>
        </pc:sldMkLst>
        <pc:graphicFrameChg chg="modGraphic">
          <ac:chgData name="Erica J Slowik" userId="bf361d3b-697c-47fa-ad0b-49df6f5a3a39" providerId="ADAL" clId="{2C49A66A-C675-40C8-8D69-B7254C972719}" dt="2023-10-18T16:40:44.411" v="3450" actId="14734"/>
          <ac:graphicFrameMkLst>
            <pc:docMk/>
            <pc:sldMk cId="1594007834" sldId="378"/>
            <ac:graphicFrameMk id="5" creationId="{8A7CDFF1-0A96-0E56-637B-A424368135F7}"/>
          </ac:graphicFrameMkLst>
        </pc:graphicFrameChg>
      </pc:sldChg>
      <pc:sldChg chg="modSp mod ord">
        <pc:chgData name="Erica J Slowik" userId="bf361d3b-697c-47fa-ad0b-49df6f5a3a39" providerId="ADAL" clId="{2C49A66A-C675-40C8-8D69-B7254C972719}" dt="2023-10-18T18:19:22.126" v="3626" actId="6549"/>
        <pc:sldMkLst>
          <pc:docMk/>
          <pc:sldMk cId="624176181" sldId="381"/>
        </pc:sldMkLst>
        <pc:spChg chg="mod">
          <ac:chgData name="Erica J Slowik" userId="bf361d3b-697c-47fa-ad0b-49df6f5a3a39" providerId="ADAL" clId="{2C49A66A-C675-40C8-8D69-B7254C972719}" dt="2023-10-18T18:19:22.126" v="3626" actId="6549"/>
          <ac:spMkLst>
            <pc:docMk/>
            <pc:sldMk cId="624176181" sldId="381"/>
            <ac:spMk id="3" creationId="{6E01D951-7BB5-E8AC-6A4B-0F236F9999DD}"/>
          </ac:spMkLst>
        </pc:spChg>
        <pc:spChg chg="mod">
          <ac:chgData name="Erica J Slowik" userId="bf361d3b-697c-47fa-ad0b-49df6f5a3a39" providerId="ADAL" clId="{2C49A66A-C675-40C8-8D69-B7254C972719}" dt="2023-10-18T16:33:43.706" v="3168" actId="20577"/>
          <ac:spMkLst>
            <pc:docMk/>
            <pc:sldMk cId="624176181" sldId="381"/>
            <ac:spMk id="4" creationId="{F7080A87-86D3-345B-CDB9-11B8D3623CCB}"/>
          </ac:spMkLst>
        </pc:spChg>
      </pc:sldChg>
      <pc:sldChg chg="modSp mod delCm modCm">
        <pc:chgData name="Erica J Slowik" userId="bf361d3b-697c-47fa-ad0b-49df6f5a3a39" providerId="ADAL" clId="{2C49A66A-C675-40C8-8D69-B7254C972719}" dt="2023-10-18T21:16:14.525" v="3857"/>
        <pc:sldMkLst>
          <pc:docMk/>
          <pc:sldMk cId="2093040826" sldId="382"/>
        </pc:sldMkLst>
        <pc:spChg chg="mod">
          <ac:chgData name="Erica J Slowik" userId="bf361d3b-697c-47fa-ad0b-49df6f5a3a39" providerId="ADAL" clId="{2C49A66A-C675-40C8-8D69-B7254C972719}" dt="2023-10-18T18:56:08.172" v="3745" actId="20577"/>
          <ac:spMkLst>
            <pc:docMk/>
            <pc:sldMk cId="2093040826" sldId="382"/>
            <ac:spMk id="4" creationId="{F7080A87-86D3-345B-CDB9-11B8D3623CCB}"/>
          </ac:spMkLst>
        </pc:spChg>
        <pc:extLst>
          <p:ext xmlns:p="http://schemas.openxmlformats.org/presentationml/2006/main" uri="{D6D511B9-2390-475A-947B-AFAB55BFBCF1}">
            <pc226:cmChg xmlns:pc226="http://schemas.microsoft.com/office/powerpoint/2022/06/main/command" chg="del mod">
              <pc226:chgData name="Erica J Slowik" userId="bf361d3b-697c-47fa-ad0b-49df6f5a3a39" providerId="ADAL" clId="{2C49A66A-C675-40C8-8D69-B7254C972719}" dt="2023-10-18T21:16:14.525" v="3857"/>
              <pc2:cmMkLst xmlns:pc2="http://schemas.microsoft.com/office/powerpoint/2019/9/main/command">
                <pc:docMk/>
                <pc:sldMk cId="2093040826" sldId="382"/>
                <pc2:cmMk id="{9C92A251-FA61-7840-8138-EABDDC6A5638}"/>
              </pc2:cmMkLst>
            </pc226:cmChg>
          </p:ext>
        </pc:extLst>
      </pc:sldChg>
      <pc:sldChg chg="modSp mod delCm modCm">
        <pc:chgData name="Erica J Slowik" userId="bf361d3b-697c-47fa-ad0b-49df6f5a3a39" providerId="ADAL" clId="{2C49A66A-C675-40C8-8D69-B7254C972719}" dt="2023-10-18T23:45:15.960" v="3903" actId="20577"/>
        <pc:sldMkLst>
          <pc:docMk/>
          <pc:sldMk cId="2055831089" sldId="383"/>
        </pc:sldMkLst>
        <pc:spChg chg="mod">
          <ac:chgData name="Erica J Slowik" userId="bf361d3b-697c-47fa-ad0b-49df6f5a3a39" providerId="ADAL" clId="{2C49A66A-C675-40C8-8D69-B7254C972719}" dt="2023-10-18T23:45:15.960" v="3903" actId="20577"/>
          <ac:spMkLst>
            <pc:docMk/>
            <pc:sldMk cId="2055831089" sldId="383"/>
            <ac:spMk id="4" creationId="{F7080A87-86D3-345B-CDB9-11B8D3623CCB}"/>
          </ac:spMkLst>
        </pc:spChg>
        <pc:extLst>
          <p:ext xmlns:p="http://schemas.openxmlformats.org/presentationml/2006/main" uri="{D6D511B9-2390-475A-947B-AFAB55BFBCF1}">
            <pc226:cmChg xmlns:pc226="http://schemas.microsoft.com/office/powerpoint/2022/06/main/command" chg="del mod">
              <pc226:chgData name="Erica J Slowik" userId="bf361d3b-697c-47fa-ad0b-49df6f5a3a39" providerId="ADAL" clId="{2C49A66A-C675-40C8-8D69-B7254C972719}" dt="2023-10-18T21:16:17.710" v="3859"/>
              <pc2:cmMkLst xmlns:pc2="http://schemas.microsoft.com/office/powerpoint/2019/9/main/command">
                <pc:docMk/>
                <pc:sldMk cId="2055831089" sldId="383"/>
                <pc2:cmMk id="{8EA12188-F042-124E-8586-03ACB8EB61C0}"/>
              </pc2:cmMkLst>
            </pc226:cmChg>
            <pc226:cmChg xmlns:pc226="http://schemas.microsoft.com/office/powerpoint/2022/06/main/command" chg="del mod">
              <pc226:chgData name="Erica J Slowik" userId="bf361d3b-697c-47fa-ad0b-49df6f5a3a39" providerId="ADAL" clId="{2C49A66A-C675-40C8-8D69-B7254C972719}" dt="2023-10-18T21:16:16.851" v="3858"/>
              <pc2:cmMkLst xmlns:pc2="http://schemas.microsoft.com/office/powerpoint/2019/9/main/command">
                <pc:docMk/>
                <pc:sldMk cId="2055831089" sldId="383"/>
                <pc2:cmMk id="{C1B796FE-5AB4-9648-B317-22E7986D8E4E}"/>
              </pc2:cmMkLst>
            </pc226:cmChg>
          </p:ext>
        </pc:extLst>
      </pc:sldChg>
      <pc:sldChg chg="modSp mod">
        <pc:chgData name="Erica J Slowik" userId="bf361d3b-697c-47fa-ad0b-49df6f5a3a39" providerId="ADAL" clId="{2C49A66A-C675-40C8-8D69-B7254C972719}" dt="2023-10-18T14:44:14.963" v="1482" actId="20577"/>
        <pc:sldMkLst>
          <pc:docMk/>
          <pc:sldMk cId="2083672801" sldId="384"/>
        </pc:sldMkLst>
        <pc:spChg chg="mod">
          <ac:chgData name="Erica J Slowik" userId="bf361d3b-697c-47fa-ad0b-49df6f5a3a39" providerId="ADAL" clId="{2C49A66A-C675-40C8-8D69-B7254C972719}" dt="2023-10-18T14:44:14.963" v="1482" actId="20577"/>
          <ac:spMkLst>
            <pc:docMk/>
            <pc:sldMk cId="2083672801" sldId="384"/>
            <ac:spMk id="4" creationId="{F7080A87-86D3-345B-CDB9-11B8D3623CCB}"/>
          </ac:spMkLst>
        </pc:spChg>
      </pc:sldChg>
      <pc:sldChg chg="addSp delSp modSp mod delCm modCm">
        <pc:chgData name="Erica J Slowik" userId="bf361d3b-697c-47fa-ad0b-49df6f5a3a39" providerId="ADAL" clId="{2C49A66A-C675-40C8-8D69-B7254C972719}" dt="2023-10-18T21:16:20.705" v="3860"/>
        <pc:sldMkLst>
          <pc:docMk/>
          <pc:sldMk cId="4057812277" sldId="386"/>
        </pc:sldMkLst>
        <pc:spChg chg="mod">
          <ac:chgData name="Erica J Slowik" userId="bf361d3b-697c-47fa-ad0b-49df6f5a3a39" providerId="ADAL" clId="{2C49A66A-C675-40C8-8D69-B7254C972719}" dt="2023-10-18T20:02:54.085" v="3759" actId="1036"/>
          <ac:spMkLst>
            <pc:docMk/>
            <pc:sldMk cId="4057812277" sldId="386"/>
            <ac:spMk id="3" creationId="{6E01D951-7BB5-E8AC-6A4B-0F236F9999DD}"/>
          </ac:spMkLst>
        </pc:spChg>
        <pc:spChg chg="mod">
          <ac:chgData name="Erica J Slowik" userId="bf361d3b-697c-47fa-ad0b-49df6f5a3a39" providerId="ADAL" clId="{2C49A66A-C675-40C8-8D69-B7254C972719}" dt="2023-10-18T20:02:38.252" v="3755" actId="1036"/>
          <ac:spMkLst>
            <pc:docMk/>
            <pc:sldMk cId="4057812277" sldId="386"/>
            <ac:spMk id="4" creationId="{F7080A87-86D3-345B-CDB9-11B8D3623CCB}"/>
          </ac:spMkLst>
        </pc:spChg>
        <pc:spChg chg="add del mod">
          <ac:chgData name="Erica J Slowik" userId="bf361d3b-697c-47fa-ad0b-49df6f5a3a39" providerId="ADAL" clId="{2C49A66A-C675-40C8-8D69-B7254C972719}" dt="2023-10-18T20:02:50.695" v="3757" actId="478"/>
          <ac:spMkLst>
            <pc:docMk/>
            <pc:sldMk cId="4057812277" sldId="386"/>
            <ac:spMk id="5" creationId="{69B84118-AF7A-915B-350C-AF19B8A937DF}"/>
          </ac:spMkLst>
        </pc:spChg>
        <pc:extLst>
          <p:ext xmlns:p="http://schemas.openxmlformats.org/presentationml/2006/main" uri="{D6D511B9-2390-475A-947B-AFAB55BFBCF1}">
            <pc226:cmChg xmlns:pc226="http://schemas.microsoft.com/office/powerpoint/2022/06/main/command" chg="del mod">
              <pc226:chgData name="Erica J Slowik" userId="bf361d3b-697c-47fa-ad0b-49df6f5a3a39" providerId="ADAL" clId="{2C49A66A-C675-40C8-8D69-B7254C972719}" dt="2023-10-18T21:16:20.705" v="3860"/>
              <pc2:cmMkLst xmlns:pc2="http://schemas.microsoft.com/office/powerpoint/2019/9/main/command">
                <pc:docMk/>
                <pc:sldMk cId="4057812277" sldId="386"/>
                <pc2:cmMk id="{FD86A832-6E30-8F4F-989F-C7C6906436DD}"/>
              </pc2:cmMkLst>
            </pc226:cmChg>
          </p:ext>
        </pc:extLst>
      </pc:sldChg>
      <pc:sldChg chg="modSp mod addCm delCm">
        <pc:chgData name="Erica J Slowik" userId="bf361d3b-697c-47fa-ad0b-49df6f5a3a39" providerId="ADAL" clId="{2C49A66A-C675-40C8-8D69-B7254C972719}" dt="2023-10-18T21:15:15.977" v="3856" actId="14734"/>
        <pc:sldMkLst>
          <pc:docMk/>
          <pc:sldMk cId="802285308" sldId="387"/>
        </pc:sldMkLst>
        <pc:spChg chg="mod">
          <ac:chgData name="Erica J Slowik" userId="bf361d3b-697c-47fa-ad0b-49df6f5a3a39" providerId="ADAL" clId="{2C49A66A-C675-40C8-8D69-B7254C972719}" dt="2023-10-18T20:03:22.483" v="3766" actId="1076"/>
          <ac:spMkLst>
            <pc:docMk/>
            <pc:sldMk cId="802285308" sldId="387"/>
            <ac:spMk id="3" creationId="{6E01D951-7BB5-E8AC-6A4B-0F236F9999DD}"/>
          </ac:spMkLst>
        </pc:spChg>
        <pc:spChg chg="mod">
          <ac:chgData name="Erica J Slowik" userId="bf361d3b-697c-47fa-ad0b-49df6f5a3a39" providerId="ADAL" clId="{2C49A66A-C675-40C8-8D69-B7254C972719}" dt="2023-10-18T20:03:16.107" v="3764" actId="1076"/>
          <ac:spMkLst>
            <pc:docMk/>
            <pc:sldMk cId="802285308" sldId="387"/>
            <ac:spMk id="4" creationId="{F7080A87-86D3-345B-CDB9-11B8D3623CCB}"/>
          </ac:spMkLst>
        </pc:spChg>
        <pc:spChg chg="mod">
          <ac:chgData name="Erica J Slowik" userId="bf361d3b-697c-47fa-ad0b-49df6f5a3a39" providerId="ADAL" clId="{2C49A66A-C675-40C8-8D69-B7254C972719}" dt="2023-10-18T20:03:11.666" v="3762" actId="1076"/>
          <ac:spMkLst>
            <pc:docMk/>
            <pc:sldMk cId="802285308" sldId="387"/>
            <ac:spMk id="6" creationId="{547445B3-C74C-06EA-2B4A-CCA0DF8ACBDA}"/>
          </ac:spMkLst>
        </pc:spChg>
        <pc:graphicFrameChg chg="mod modGraphic">
          <ac:chgData name="Erica J Slowik" userId="bf361d3b-697c-47fa-ad0b-49df6f5a3a39" providerId="ADAL" clId="{2C49A66A-C675-40C8-8D69-B7254C972719}" dt="2023-10-18T21:15:15.977" v="3856" actId="14734"/>
          <ac:graphicFrameMkLst>
            <pc:docMk/>
            <pc:sldMk cId="802285308" sldId="387"/>
            <ac:graphicFrameMk id="5" creationId="{31C4DBA5-3FE0-DAC8-D33F-3502A2A60D09}"/>
          </ac:graphicFrameMkLst>
        </pc:graphicFrameChg>
        <pc:extLst>
          <p:ext xmlns:p="http://schemas.openxmlformats.org/presentationml/2006/main" uri="{D6D511B9-2390-475A-947B-AFAB55BFBCF1}">
            <pc226:cmChg xmlns:pc226="http://schemas.microsoft.com/office/powerpoint/2022/06/main/command" chg="add del">
              <pc226:chgData name="Erica J Slowik" userId="bf361d3b-697c-47fa-ad0b-49df6f5a3a39" providerId="ADAL" clId="{2C49A66A-C675-40C8-8D69-B7254C972719}" dt="2023-10-18T20:05:06.318" v="3850"/>
              <pc2:cmMkLst xmlns:pc2="http://schemas.microsoft.com/office/powerpoint/2019/9/main/command">
                <pc:docMk/>
                <pc:sldMk cId="802285308" sldId="387"/>
                <pc2:cmMk id="{2358897D-D6B0-4A3F-BD3D-4C2F5FA55B6D}"/>
              </pc2:cmMkLst>
            </pc226:cmChg>
            <pc226:cmChg xmlns:pc226="http://schemas.microsoft.com/office/powerpoint/2022/06/main/command" chg="del">
              <pc226:chgData name="Erica J Slowik" userId="bf361d3b-697c-47fa-ad0b-49df6f5a3a39" providerId="ADAL" clId="{2C49A66A-C675-40C8-8D69-B7254C972719}" dt="2023-10-18T14:55:41.128" v="2621"/>
              <pc2:cmMkLst xmlns:pc2="http://schemas.microsoft.com/office/powerpoint/2019/9/main/command">
                <pc:docMk/>
                <pc:sldMk cId="802285308" sldId="387"/>
                <pc2:cmMk id="{BB3DE8C0-A18B-467E-96B9-6D985391EB2B}"/>
              </pc2:cmMkLst>
            </pc226:cmChg>
          </p:ext>
        </pc:extLst>
      </pc:sldChg>
    </pc:docChg>
  </pc:docChgLst>
  <pc:docChgLst>
    <pc:chgData name="Erica J Slowik" userId="S::eslowik@chemonics.com::bf361d3b-697c-47fa-ad0b-49df6f5a3a39" providerId="AD" clId="Web-{37F68822-B55F-9722-480C-98023B989E98}"/>
    <pc:docChg chg="modSld">
      <pc:chgData name="Erica J Slowik" userId="S::eslowik@chemonics.com::bf361d3b-697c-47fa-ad0b-49df6f5a3a39" providerId="AD" clId="Web-{37F68822-B55F-9722-480C-98023B989E98}" dt="2023-10-20T19:10:19.329" v="2"/>
      <pc:docMkLst>
        <pc:docMk/>
      </pc:docMkLst>
      <pc:sldChg chg="addSp delSp modSp">
        <pc:chgData name="Erica J Slowik" userId="S::eslowik@chemonics.com::bf361d3b-697c-47fa-ad0b-49df6f5a3a39" providerId="AD" clId="Web-{37F68822-B55F-9722-480C-98023B989E98}" dt="2023-10-20T19:10:19.329" v="2"/>
        <pc:sldMkLst>
          <pc:docMk/>
          <pc:sldMk cId="802285308" sldId="387"/>
        </pc:sldMkLst>
        <pc:graphicFrameChg chg="del">
          <ac:chgData name="Erica J Slowik" userId="S::eslowik@chemonics.com::bf361d3b-697c-47fa-ad0b-49df6f5a3a39" providerId="AD" clId="Web-{37F68822-B55F-9722-480C-98023B989E98}" dt="2023-10-20T19:10:14.001" v="0"/>
          <ac:graphicFrameMkLst>
            <pc:docMk/>
            <pc:sldMk cId="802285308" sldId="387"/>
            <ac:graphicFrameMk id="5" creationId="{31C4DBA5-3FE0-DAC8-D33F-3502A2A60D09}"/>
          </ac:graphicFrameMkLst>
        </pc:graphicFrameChg>
        <pc:graphicFrameChg chg="add mod">
          <ac:chgData name="Erica J Slowik" userId="S::eslowik@chemonics.com::bf361d3b-697c-47fa-ad0b-49df6f5a3a39" providerId="AD" clId="Web-{37F68822-B55F-9722-480C-98023B989E98}" dt="2023-10-20T19:10:14.407" v="1"/>
          <ac:graphicFrameMkLst>
            <pc:docMk/>
            <pc:sldMk cId="802285308" sldId="387"/>
            <ac:graphicFrameMk id="8" creationId="{79EBA36D-2373-98C2-70FB-B8182DF69D8A}"/>
          </ac:graphicFrameMkLst>
        </pc:graphicFrameChg>
        <pc:graphicFrameChg chg="add mod">
          <ac:chgData name="Erica J Slowik" userId="S::eslowik@chemonics.com::bf361d3b-697c-47fa-ad0b-49df6f5a3a39" providerId="AD" clId="Web-{37F68822-B55F-9722-480C-98023B989E98}" dt="2023-10-20T19:10:19.329" v="2"/>
          <ac:graphicFrameMkLst>
            <pc:docMk/>
            <pc:sldMk cId="802285308" sldId="387"/>
            <ac:graphicFrameMk id="10" creationId="{4FCC03C5-7CA9-81DB-34FE-4406B965A5BA}"/>
          </ac:graphicFrameMkLst>
        </pc:graphicFrameChg>
      </pc:sldChg>
    </pc:docChg>
  </pc:docChgLst>
  <pc:docChgLst>
    <pc:chgData name="Erica J Slowik" userId="bf361d3b-697c-47fa-ad0b-49df6f5a3a39" providerId="ADAL" clId="{2FE24A14-2FE8-49CB-A1B7-646FBB82B246}"/>
    <pc:docChg chg="modSld">
      <pc:chgData name="Erica J Slowik" userId="bf361d3b-697c-47fa-ad0b-49df6f5a3a39" providerId="ADAL" clId="{2FE24A14-2FE8-49CB-A1B7-646FBB82B246}" dt="2023-11-02T19:07:04.197" v="54" actId="20577"/>
      <pc:docMkLst>
        <pc:docMk/>
      </pc:docMkLst>
      <pc:sldChg chg="modSp mod">
        <pc:chgData name="Erica J Slowik" userId="bf361d3b-697c-47fa-ad0b-49df6f5a3a39" providerId="ADAL" clId="{2FE24A14-2FE8-49CB-A1B7-646FBB82B246}" dt="2023-11-02T19:07:04.197" v="54" actId="20577"/>
        <pc:sldMkLst>
          <pc:docMk/>
          <pc:sldMk cId="3764596336" sldId="338"/>
        </pc:sldMkLst>
        <pc:spChg chg="mod">
          <ac:chgData name="Erica J Slowik" userId="bf361d3b-697c-47fa-ad0b-49df6f5a3a39" providerId="ADAL" clId="{2FE24A14-2FE8-49CB-A1B7-646FBB82B246}" dt="2023-11-02T19:07:04.197" v="54" actId="20577"/>
          <ac:spMkLst>
            <pc:docMk/>
            <pc:sldMk cId="3764596336" sldId="338"/>
            <ac:spMk id="6" creationId="{CF0797EA-584A-27C4-24D0-29A1B72ABFC0}"/>
          </ac:spMkLst>
        </pc:spChg>
      </pc:sldChg>
      <pc:sldChg chg="modSp mod">
        <pc:chgData name="Erica J Slowik" userId="bf361d3b-697c-47fa-ad0b-49df6f5a3a39" providerId="ADAL" clId="{2FE24A14-2FE8-49CB-A1B7-646FBB82B246}" dt="2023-11-01T22:00:33.966" v="52"/>
        <pc:sldMkLst>
          <pc:docMk/>
          <pc:sldMk cId="3117546622" sldId="402"/>
        </pc:sldMkLst>
        <pc:graphicFrameChg chg="mod modGraphic">
          <ac:chgData name="Erica J Slowik" userId="bf361d3b-697c-47fa-ad0b-49df6f5a3a39" providerId="ADAL" clId="{2FE24A14-2FE8-49CB-A1B7-646FBB82B246}" dt="2023-11-01T22:00:33.966" v="52"/>
          <ac:graphicFrameMkLst>
            <pc:docMk/>
            <pc:sldMk cId="3117546622" sldId="402"/>
            <ac:graphicFrameMk id="8" creationId="{7949AE0A-7941-AEC2-686D-7C8EAAF0C53B}"/>
          </ac:graphicFrameMkLst>
        </pc:graphicFrameChg>
      </pc:sldChg>
    </pc:docChg>
  </pc:docChgLst>
  <pc:docChgLst>
    <pc:chgData name="Erica J Slowik" userId="S::eslowik@chemonics.com::bf361d3b-697c-47fa-ad0b-49df6f5a3a39" providerId="AD" clId="Web-{6544A3AC-EF6A-4623-8504-779B3D52EFE3}"/>
    <pc:docChg chg="modSld">
      <pc:chgData name="Erica J Slowik" userId="S::eslowik@chemonics.com::bf361d3b-697c-47fa-ad0b-49df6f5a3a39" providerId="AD" clId="Web-{6544A3AC-EF6A-4623-8504-779B3D52EFE3}" dt="2023-10-20T19:07:25.327" v="67"/>
      <pc:docMkLst>
        <pc:docMk/>
      </pc:docMkLst>
      <pc:sldChg chg="modSp">
        <pc:chgData name="Erica J Slowik" userId="S::eslowik@chemonics.com::bf361d3b-697c-47fa-ad0b-49df6f5a3a39" providerId="AD" clId="Web-{6544A3AC-EF6A-4623-8504-779B3D52EFE3}" dt="2023-10-20T19:07:25.327" v="67"/>
        <pc:sldMkLst>
          <pc:docMk/>
          <pc:sldMk cId="802285308" sldId="387"/>
        </pc:sldMkLst>
        <pc:graphicFrameChg chg="mod modGraphic">
          <ac:chgData name="Erica J Slowik" userId="S::eslowik@chemonics.com::bf361d3b-697c-47fa-ad0b-49df6f5a3a39" providerId="AD" clId="Web-{6544A3AC-EF6A-4623-8504-779B3D52EFE3}" dt="2023-10-20T19:07:25.327" v="67"/>
          <ac:graphicFrameMkLst>
            <pc:docMk/>
            <pc:sldMk cId="802285308" sldId="387"/>
            <ac:graphicFrameMk id="5" creationId="{31C4DBA5-3FE0-DAC8-D33F-3502A2A60D09}"/>
          </ac:graphicFrameMkLst>
        </pc:graphicFrameChg>
      </pc:sldChg>
    </pc:docChg>
  </pc:docChgLst>
  <pc:docChgLst>
    <pc:chgData name="Erica J Slowik" userId="S::eslowik@chemonics.com::bf361d3b-697c-47fa-ad0b-49df6f5a3a39" providerId="AD" clId="Web-{24493981-E61B-9342-FC30-F7B1E2AC09A1}"/>
    <pc:docChg chg="modSld">
      <pc:chgData name="Erica J Slowik" userId="S::eslowik@chemonics.com::bf361d3b-697c-47fa-ad0b-49df6f5a3a39" providerId="AD" clId="Web-{24493981-E61B-9342-FC30-F7B1E2AC09A1}" dt="2023-11-01T19:29:40.036" v="9" actId="20577"/>
      <pc:docMkLst>
        <pc:docMk/>
      </pc:docMkLst>
      <pc:sldChg chg="modSp">
        <pc:chgData name="Erica J Slowik" userId="S::eslowik@chemonics.com::bf361d3b-697c-47fa-ad0b-49df6f5a3a39" providerId="AD" clId="Web-{24493981-E61B-9342-FC30-F7B1E2AC09A1}" dt="2023-11-01T19:29:40.036" v="9" actId="20577"/>
        <pc:sldMkLst>
          <pc:docMk/>
          <pc:sldMk cId="3764596336" sldId="338"/>
        </pc:sldMkLst>
        <pc:spChg chg="mod">
          <ac:chgData name="Erica J Slowik" userId="S::eslowik@chemonics.com::bf361d3b-697c-47fa-ad0b-49df6f5a3a39" providerId="AD" clId="Web-{24493981-E61B-9342-FC30-F7B1E2AC09A1}" dt="2023-11-01T19:29:40.036" v="9" actId="20577"/>
          <ac:spMkLst>
            <pc:docMk/>
            <pc:sldMk cId="3764596336" sldId="338"/>
            <ac:spMk id="6" creationId="{CF0797EA-584A-27C4-24D0-29A1B72ABFC0}"/>
          </ac:spMkLst>
        </pc:spChg>
      </pc:sldChg>
    </pc:docChg>
  </pc:docChgLst>
  <pc:docChgLst>
    <pc:chgData name="Erica J Slowik" userId="S::eslowik@cfdaccelerator.com::bf361d3b-697c-47fa-ad0b-49df6f5a3a39" providerId="AD" clId="Web-{050AF1B0-0371-FD7C-9852-D5C8D80FA53F}"/>
    <pc:docChg chg="modSld">
      <pc:chgData name="Erica J Slowik" userId="S::eslowik@cfdaccelerator.com::bf361d3b-697c-47fa-ad0b-49df6f5a3a39" providerId="AD" clId="Web-{050AF1B0-0371-FD7C-9852-D5C8D80FA53F}" dt="2024-01-04T15:35:41.822" v="4" actId="20577"/>
      <pc:docMkLst>
        <pc:docMk/>
      </pc:docMkLst>
      <pc:sldChg chg="modSp">
        <pc:chgData name="Erica J Slowik" userId="S::eslowik@cfdaccelerator.com::bf361d3b-697c-47fa-ad0b-49df6f5a3a39" providerId="AD" clId="Web-{050AF1B0-0371-FD7C-9852-D5C8D80FA53F}" dt="2024-01-04T15:35:41.822" v="4" actId="20577"/>
        <pc:sldMkLst>
          <pc:docMk/>
          <pc:sldMk cId="3764596336" sldId="338"/>
        </pc:sldMkLst>
        <pc:spChg chg="mod">
          <ac:chgData name="Erica J Slowik" userId="S::eslowik@cfdaccelerator.com::bf361d3b-697c-47fa-ad0b-49df6f5a3a39" providerId="AD" clId="Web-{050AF1B0-0371-FD7C-9852-D5C8D80FA53F}" dt="2024-01-04T15:35:41.822" v="4" actId="20577"/>
          <ac:spMkLst>
            <pc:docMk/>
            <pc:sldMk cId="3764596336" sldId="338"/>
            <ac:spMk id="6" creationId="{CF0797EA-584A-27C4-24D0-29A1B72ABFC0}"/>
          </ac:spMkLst>
        </pc:spChg>
      </pc:sldChg>
    </pc:docChg>
  </pc:docChgLst>
  <pc:docChgLst>
    <pc:chgData name="Erica J Slowik" userId="bf361d3b-697c-47fa-ad0b-49df6f5a3a39" providerId="ADAL" clId="{8D1A2532-FA25-4B42-9629-278920D9FF63}"/>
    <pc:docChg chg="undo custSel modSld">
      <pc:chgData name="Erica J Slowik" userId="bf361d3b-697c-47fa-ad0b-49df6f5a3a39" providerId="ADAL" clId="{8D1A2532-FA25-4B42-9629-278920D9FF63}" dt="2024-01-05T16:37:36.525" v="824" actId="20577"/>
      <pc:docMkLst>
        <pc:docMk/>
      </pc:docMkLst>
      <pc:sldChg chg="modNotesTx">
        <pc:chgData name="Erica J Slowik" userId="bf361d3b-697c-47fa-ad0b-49df6f5a3a39" providerId="ADAL" clId="{8D1A2532-FA25-4B42-9629-278920D9FF63}" dt="2024-01-04T15:35:53.510" v="13" actId="20577"/>
        <pc:sldMkLst>
          <pc:docMk/>
          <pc:sldMk cId="3764596336" sldId="338"/>
        </pc:sldMkLst>
      </pc:sldChg>
      <pc:sldChg chg="modNotesTx">
        <pc:chgData name="Erica J Slowik" userId="bf361d3b-697c-47fa-ad0b-49df6f5a3a39" providerId="ADAL" clId="{8D1A2532-FA25-4B42-9629-278920D9FF63}" dt="2024-01-04T15:36:03.878" v="66" actId="20577"/>
        <pc:sldMkLst>
          <pc:docMk/>
          <pc:sldMk cId="1594007834" sldId="378"/>
        </pc:sldMkLst>
      </pc:sldChg>
      <pc:sldChg chg="modNotesTx">
        <pc:chgData name="Erica J Slowik" userId="bf361d3b-697c-47fa-ad0b-49df6f5a3a39" providerId="ADAL" clId="{8D1A2532-FA25-4B42-9629-278920D9FF63}" dt="2024-01-04T15:36:07.104" v="67"/>
        <pc:sldMkLst>
          <pc:docMk/>
          <pc:sldMk cId="4273176780" sldId="380"/>
        </pc:sldMkLst>
      </pc:sldChg>
      <pc:sldChg chg="modNotesTx">
        <pc:chgData name="Erica J Slowik" userId="bf361d3b-697c-47fa-ad0b-49df6f5a3a39" providerId="ADAL" clId="{8D1A2532-FA25-4B42-9629-278920D9FF63}" dt="2024-01-04T15:36:09.230" v="68"/>
        <pc:sldMkLst>
          <pc:docMk/>
          <pc:sldMk cId="624176181" sldId="381"/>
        </pc:sldMkLst>
      </pc:sldChg>
      <pc:sldChg chg="modNotesTx">
        <pc:chgData name="Erica J Slowik" userId="bf361d3b-697c-47fa-ad0b-49df6f5a3a39" providerId="ADAL" clId="{8D1A2532-FA25-4B42-9629-278920D9FF63}" dt="2024-01-04T15:36:10.532" v="69"/>
        <pc:sldMkLst>
          <pc:docMk/>
          <pc:sldMk cId="2093040826" sldId="382"/>
        </pc:sldMkLst>
      </pc:sldChg>
      <pc:sldChg chg="modNotesTx">
        <pc:chgData name="Erica J Slowik" userId="bf361d3b-697c-47fa-ad0b-49df6f5a3a39" providerId="ADAL" clId="{8D1A2532-FA25-4B42-9629-278920D9FF63}" dt="2024-01-04T15:36:13.194" v="70"/>
        <pc:sldMkLst>
          <pc:docMk/>
          <pc:sldMk cId="2055831089" sldId="383"/>
        </pc:sldMkLst>
      </pc:sldChg>
      <pc:sldChg chg="modNotesTx">
        <pc:chgData name="Erica J Slowik" userId="bf361d3b-697c-47fa-ad0b-49df6f5a3a39" providerId="ADAL" clId="{8D1A2532-FA25-4B42-9629-278920D9FF63}" dt="2024-01-04T15:36:32.180" v="84"/>
        <pc:sldMkLst>
          <pc:docMk/>
          <pc:sldMk cId="2083672801" sldId="384"/>
        </pc:sldMkLst>
      </pc:sldChg>
      <pc:sldChg chg="modNotesTx">
        <pc:chgData name="Erica J Slowik" userId="bf361d3b-697c-47fa-ad0b-49df6f5a3a39" providerId="ADAL" clId="{8D1A2532-FA25-4B42-9629-278920D9FF63}" dt="2024-01-04T15:36:28.788" v="82"/>
        <pc:sldMkLst>
          <pc:docMk/>
          <pc:sldMk cId="4057812277" sldId="386"/>
        </pc:sldMkLst>
      </pc:sldChg>
      <pc:sldChg chg="modSp mod modNotesTx">
        <pc:chgData name="Erica J Slowik" userId="bf361d3b-697c-47fa-ad0b-49df6f5a3a39" providerId="ADAL" clId="{8D1A2532-FA25-4B42-9629-278920D9FF63}" dt="2024-01-05T16:37:36.525" v="824" actId="20577"/>
        <pc:sldMkLst>
          <pc:docMk/>
          <pc:sldMk cId="802285308" sldId="387"/>
        </pc:sldMkLst>
        <pc:spChg chg="mod">
          <ac:chgData name="Erica J Slowik" userId="bf361d3b-697c-47fa-ad0b-49df6f5a3a39" providerId="ADAL" clId="{8D1A2532-FA25-4B42-9629-278920D9FF63}" dt="2024-01-04T15:57:09.668" v="807" actId="27636"/>
          <ac:spMkLst>
            <pc:docMk/>
            <pc:sldMk cId="802285308" sldId="387"/>
            <ac:spMk id="4" creationId="{F7080A87-86D3-345B-CDB9-11B8D3623CCB}"/>
          </ac:spMkLst>
        </pc:spChg>
        <pc:spChg chg="mod">
          <ac:chgData name="Erica J Slowik" userId="bf361d3b-697c-47fa-ad0b-49df6f5a3a39" providerId="ADAL" clId="{8D1A2532-FA25-4B42-9629-278920D9FF63}" dt="2024-01-04T15:51:10.883" v="405" actId="21"/>
          <ac:spMkLst>
            <pc:docMk/>
            <pc:sldMk cId="802285308" sldId="387"/>
            <ac:spMk id="6" creationId="{547445B3-C74C-06EA-2B4A-CCA0DF8ACBDA}"/>
          </ac:spMkLst>
        </pc:spChg>
        <pc:graphicFrameChg chg="mod modGraphic">
          <ac:chgData name="Erica J Slowik" userId="bf361d3b-697c-47fa-ad0b-49df6f5a3a39" providerId="ADAL" clId="{8D1A2532-FA25-4B42-9629-278920D9FF63}" dt="2024-01-05T16:37:33.165" v="818" actId="20577"/>
          <ac:graphicFrameMkLst>
            <pc:docMk/>
            <pc:sldMk cId="802285308" sldId="387"/>
            <ac:graphicFrameMk id="10" creationId="{4FCC03C5-7CA9-81DB-34FE-4406B965A5BA}"/>
          </ac:graphicFrameMkLst>
        </pc:graphicFrameChg>
      </pc:sldChg>
      <pc:sldChg chg="modNotesTx">
        <pc:chgData name="Erica J Slowik" userId="bf361d3b-697c-47fa-ad0b-49df6f5a3a39" providerId="ADAL" clId="{8D1A2532-FA25-4B42-9629-278920D9FF63}" dt="2024-01-04T16:26:50.243" v="810" actId="20577"/>
        <pc:sldMkLst>
          <pc:docMk/>
          <pc:sldMk cId="3117546622" sldId="402"/>
        </pc:sldMkLst>
      </pc:sldChg>
    </pc:docChg>
  </pc:docChgLst>
  <pc:docChgLst>
    <pc:chgData name="Isaiah Oliver" userId="ee758beb-f0e6-4e99-be5e-b2ece51f1a0e" providerId="ADAL" clId="{6E4A42FB-9778-F948-8EDB-EFE632D53AFE}"/>
    <pc:docChg chg="">
      <pc:chgData name="Isaiah Oliver" userId="ee758beb-f0e6-4e99-be5e-b2ece51f1a0e" providerId="ADAL" clId="{6E4A42FB-9778-F948-8EDB-EFE632D53AFE}" dt="2023-10-19T18:16:27.461" v="4"/>
      <pc:docMkLst>
        <pc:docMk/>
      </pc:docMkLst>
      <pc:sldChg chg="addCm">
        <pc:chgData name="Isaiah Oliver" userId="ee758beb-f0e6-4e99-be5e-b2ece51f1a0e" providerId="ADAL" clId="{6E4A42FB-9778-F948-8EDB-EFE632D53AFE}" dt="2023-10-19T18:16:27.461" v="4"/>
        <pc:sldMkLst>
          <pc:docMk/>
          <pc:sldMk cId="2093040826" sldId="382"/>
        </pc:sldMkLst>
        <pc:extLst>
          <p:ext xmlns:p="http://schemas.openxmlformats.org/presentationml/2006/main" uri="{D6D511B9-2390-475A-947B-AFAB55BFBCF1}">
            <pc226:cmChg xmlns:pc226="http://schemas.microsoft.com/office/powerpoint/2022/06/main/command" chg="add">
              <pc226:chgData name="Isaiah Oliver" userId="ee758beb-f0e6-4e99-be5e-b2ece51f1a0e" providerId="ADAL" clId="{6E4A42FB-9778-F948-8EDB-EFE632D53AFE}" dt="2023-10-16T19:43:40.590" v="0"/>
              <pc2:cmMkLst xmlns:pc2="http://schemas.microsoft.com/office/powerpoint/2019/9/main/command">
                <pc:docMk/>
                <pc:sldMk cId="2093040826" sldId="382"/>
                <pc2:cmMk id="{9C92A251-FA61-7840-8138-EABDDC6A5638}"/>
              </pc2:cmMkLst>
            </pc226:cmChg>
            <pc226:cmChg xmlns:pc226="http://schemas.microsoft.com/office/powerpoint/2022/06/main/command" chg="add">
              <pc226:chgData name="Isaiah Oliver" userId="ee758beb-f0e6-4e99-be5e-b2ece51f1a0e" providerId="ADAL" clId="{6E4A42FB-9778-F948-8EDB-EFE632D53AFE}" dt="2023-10-19T18:16:27.461" v="4"/>
              <pc2:cmMkLst xmlns:pc2="http://schemas.microsoft.com/office/powerpoint/2019/9/main/command">
                <pc:docMk/>
                <pc:sldMk cId="2093040826" sldId="382"/>
                <pc2:cmMk id="{AA2823CA-9739-8D45-BC60-57A5D90C931A}"/>
              </pc2:cmMkLst>
            </pc226:cmChg>
          </p:ext>
        </pc:extLst>
      </pc:sldChg>
      <pc:sldChg chg="addCm">
        <pc:chgData name="Isaiah Oliver" userId="ee758beb-f0e6-4e99-be5e-b2ece51f1a0e" providerId="ADAL" clId="{6E4A42FB-9778-F948-8EDB-EFE632D53AFE}" dt="2023-10-16T19:47:34.483" v="3"/>
        <pc:sldMkLst>
          <pc:docMk/>
          <pc:sldMk cId="2055831089" sldId="383"/>
        </pc:sldMkLst>
        <pc:extLst>
          <p:ext xmlns:p="http://schemas.openxmlformats.org/presentationml/2006/main" uri="{D6D511B9-2390-475A-947B-AFAB55BFBCF1}">
            <pc226:cmChg xmlns:pc226="http://schemas.microsoft.com/office/powerpoint/2022/06/main/command" chg="add">
              <pc226:chgData name="Isaiah Oliver" userId="ee758beb-f0e6-4e99-be5e-b2ece51f1a0e" providerId="ADAL" clId="{6E4A42FB-9778-F948-8EDB-EFE632D53AFE}" dt="2023-10-16T19:47:34.483" v="3"/>
              <pc2:cmMkLst xmlns:pc2="http://schemas.microsoft.com/office/powerpoint/2019/9/main/command">
                <pc:docMk/>
                <pc:sldMk cId="2055831089" sldId="383"/>
                <pc2:cmMk id="{8EA12188-F042-124E-8586-03ACB8EB61C0}"/>
              </pc2:cmMkLst>
            </pc226:cmChg>
            <pc226:cmChg xmlns:pc226="http://schemas.microsoft.com/office/powerpoint/2022/06/main/command" chg="add">
              <pc226:chgData name="Isaiah Oliver" userId="ee758beb-f0e6-4e99-be5e-b2ece51f1a0e" providerId="ADAL" clId="{6E4A42FB-9778-F948-8EDB-EFE632D53AFE}" dt="2023-10-16T19:45:10.138" v="1"/>
              <pc2:cmMkLst xmlns:pc2="http://schemas.microsoft.com/office/powerpoint/2019/9/main/command">
                <pc:docMk/>
                <pc:sldMk cId="2055831089" sldId="383"/>
                <pc2:cmMk id="{C1B796FE-5AB4-9648-B317-22E7986D8E4E}"/>
              </pc2:cmMkLst>
            </pc226:cmChg>
          </p:ext>
        </pc:extLst>
      </pc:sldChg>
      <pc:sldChg chg="addCm">
        <pc:chgData name="Isaiah Oliver" userId="ee758beb-f0e6-4e99-be5e-b2ece51f1a0e" providerId="ADAL" clId="{6E4A42FB-9778-F948-8EDB-EFE632D53AFE}" dt="2023-10-16T19:45:28.592" v="2"/>
        <pc:sldMkLst>
          <pc:docMk/>
          <pc:sldMk cId="4057812277" sldId="386"/>
        </pc:sldMkLst>
        <pc:extLst>
          <p:ext xmlns:p="http://schemas.openxmlformats.org/presentationml/2006/main" uri="{D6D511B9-2390-475A-947B-AFAB55BFBCF1}">
            <pc226:cmChg xmlns:pc226="http://schemas.microsoft.com/office/powerpoint/2022/06/main/command" chg="add">
              <pc226:chgData name="Isaiah Oliver" userId="ee758beb-f0e6-4e99-be5e-b2ece51f1a0e" providerId="ADAL" clId="{6E4A42FB-9778-F948-8EDB-EFE632D53AFE}" dt="2023-10-16T19:45:28.592" v="2"/>
              <pc2:cmMkLst xmlns:pc2="http://schemas.microsoft.com/office/powerpoint/2019/9/main/command">
                <pc:docMk/>
                <pc:sldMk cId="4057812277" sldId="386"/>
                <pc2:cmMk id="{FD86A832-6E30-8F4F-989F-C7C6906436DD}"/>
              </pc2:cmMkLst>
            </pc226:cmChg>
          </p:ext>
        </pc:extLst>
      </pc:sldChg>
    </pc:docChg>
  </pc:docChgLst>
  <pc:docChgLst>
    <pc:chgData name="Erica J Slowik" userId="S::eslowik@chemonics.com::bf361d3b-697c-47fa-ad0b-49df6f5a3a39" providerId="AD" clId="Web-{1EEAF9DE-3563-736F-57E0-5CC8A40C33EF}"/>
    <pc:docChg chg="modSld sldOrd">
      <pc:chgData name="Erica J Slowik" userId="S::eslowik@chemonics.com::bf361d3b-697c-47fa-ad0b-49df6f5a3a39" providerId="AD" clId="Web-{1EEAF9DE-3563-736F-57E0-5CC8A40C33EF}" dt="2023-10-19T19:31:07.556" v="74"/>
      <pc:docMkLst>
        <pc:docMk/>
      </pc:docMkLst>
      <pc:sldChg chg="modSp">
        <pc:chgData name="Erica J Slowik" userId="S::eslowik@chemonics.com::bf361d3b-697c-47fa-ad0b-49df6f5a3a39" providerId="AD" clId="Web-{1EEAF9DE-3563-736F-57E0-5CC8A40C33EF}" dt="2023-10-19T19:30:00.522" v="71" actId="20577"/>
        <pc:sldMkLst>
          <pc:docMk/>
          <pc:sldMk cId="3764596336" sldId="338"/>
        </pc:sldMkLst>
        <pc:spChg chg="mod">
          <ac:chgData name="Erica J Slowik" userId="S::eslowik@chemonics.com::bf361d3b-697c-47fa-ad0b-49df6f5a3a39" providerId="AD" clId="Web-{1EEAF9DE-3563-736F-57E0-5CC8A40C33EF}" dt="2023-10-19T19:30:00.522" v="71" actId="20577"/>
          <ac:spMkLst>
            <pc:docMk/>
            <pc:sldMk cId="3764596336" sldId="338"/>
            <ac:spMk id="6" creationId="{CF0797EA-584A-27C4-24D0-29A1B72ABFC0}"/>
          </ac:spMkLst>
        </pc:spChg>
      </pc:sldChg>
      <pc:sldChg chg="ord">
        <pc:chgData name="Erica J Slowik" userId="S::eslowik@chemonics.com::bf361d3b-697c-47fa-ad0b-49df6f5a3a39" providerId="AD" clId="Web-{1EEAF9DE-3563-736F-57E0-5CC8A40C33EF}" dt="2023-10-19T19:30:31.383" v="73"/>
        <pc:sldMkLst>
          <pc:docMk/>
          <pc:sldMk cId="1594007834" sldId="378"/>
        </pc:sldMkLst>
      </pc:sldChg>
      <pc:sldChg chg="delCm">
        <pc:chgData name="Erica J Slowik" userId="S::eslowik@chemonics.com::bf361d3b-697c-47fa-ad0b-49df6f5a3a39" providerId="AD" clId="Web-{1EEAF9DE-3563-736F-57E0-5CC8A40C33EF}" dt="2023-10-19T19:31:07.556" v="74"/>
        <pc:sldMkLst>
          <pc:docMk/>
          <pc:sldMk cId="2093040826" sldId="382"/>
        </pc:sldMkLst>
        <pc:extLst>
          <p:ext xmlns:p="http://schemas.openxmlformats.org/presentationml/2006/main" uri="{D6D511B9-2390-475A-947B-AFAB55BFBCF1}">
            <pc226:cmChg xmlns:pc226="http://schemas.microsoft.com/office/powerpoint/2022/06/main/command" chg="del">
              <pc226:chgData name="Erica J Slowik" userId="S::eslowik@chemonics.com::bf361d3b-697c-47fa-ad0b-49df6f5a3a39" providerId="AD" clId="Web-{1EEAF9DE-3563-736F-57E0-5CC8A40C33EF}" dt="2023-10-19T19:31:07.556" v="74"/>
              <pc2:cmMkLst xmlns:pc2="http://schemas.microsoft.com/office/powerpoint/2019/9/main/command">
                <pc:docMk/>
                <pc:sldMk cId="2093040826" sldId="382"/>
                <pc2:cmMk id="{AA2823CA-9739-8D45-BC60-57A5D90C931A}"/>
              </pc2:cmMkLst>
            </pc226:cmChg>
          </p:ext>
        </pc:extLst>
      </pc:sldChg>
    </pc:docChg>
  </pc:docChgLst>
  <pc:docChgLst>
    <pc:chgData name="Erica J Slowik" userId="S::eslowik@chemonics.com::bf361d3b-697c-47fa-ad0b-49df6f5a3a39" providerId="AD" clId="Web-{D65B5069-C8D7-4ABF-43BE-5FC49EA2BA6F}"/>
    <pc:docChg chg="modSld">
      <pc:chgData name="Erica J Slowik" userId="S::eslowik@chemonics.com::bf361d3b-697c-47fa-ad0b-49df6f5a3a39" providerId="AD" clId="Web-{D65B5069-C8D7-4ABF-43BE-5FC49EA2BA6F}" dt="2023-10-16T15:44:56.505" v="1" actId="20577"/>
      <pc:docMkLst>
        <pc:docMk/>
      </pc:docMkLst>
      <pc:sldChg chg="modSp">
        <pc:chgData name="Erica J Slowik" userId="S::eslowik@chemonics.com::bf361d3b-697c-47fa-ad0b-49df6f5a3a39" providerId="AD" clId="Web-{D65B5069-C8D7-4ABF-43BE-5FC49EA2BA6F}" dt="2023-10-16T15:44:56.505" v="1" actId="20577"/>
        <pc:sldMkLst>
          <pc:docMk/>
          <pc:sldMk cId="2093040826" sldId="382"/>
        </pc:sldMkLst>
        <pc:spChg chg="mod">
          <ac:chgData name="Erica J Slowik" userId="S::eslowik@chemonics.com::bf361d3b-697c-47fa-ad0b-49df6f5a3a39" providerId="AD" clId="Web-{D65B5069-C8D7-4ABF-43BE-5FC49EA2BA6F}" dt="2023-10-16T15:44:56.505" v="1" actId="20577"/>
          <ac:spMkLst>
            <pc:docMk/>
            <pc:sldMk cId="2093040826" sldId="382"/>
            <ac:spMk id="4" creationId="{F7080A87-86D3-345B-CDB9-11B8D3623CCB}"/>
          </ac:spMkLst>
        </pc:spChg>
      </pc:sldChg>
    </pc:docChg>
  </pc:docChgLst>
  <pc:docChgLst>
    <pc:chgData name="Erica J Slowik" userId="bf361d3b-697c-47fa-ad0b-49df6f5a3a39" providerId="ADAL" clId="{B30902D5-3180-43A5-B88C-F6F28B9EF02E}"/>
    <pc:docChg chg="undo custSel modSld">
      <pc:chgData name="Erica J Slowik" userId="bf361d3b-697c-47fa-ad0b-49df6f5a3a39" providerId="ADAL" clId="{B30902D5-3180-43A5-B88C-F6F28B9EF02E}" dt="2024-01-04T15:34:27.604" v="3" actId="20577"/>
      <pc:docMkLst>
        <pc:docMk/>
      </pc:docMkLst>
      <pc:sldChg chg="modNotesTx">
        <pc:chgData name="Erica J Slowik" userId="bf361d3b-697c-47fa-ad0b-49df6f5a3a39" providerId="ADAL" clId="{B30902D5-3180-43A5-B88C-F6F28B9EF02E}" dt="2024-01-04T15:34:27.604" v="3" actId="20577"/>
        <pc:sldMkLst>
          <pc:docMk/>
          <pc:sldMk cId="3117546622" sldId="4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1/5/2024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1/5/2024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3026657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Template version: January 4, 2024</a:t>
            </a: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367067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 version: January 4, 2024</a:t>
            </a:r>
          </a:p>
        </p:txBody>
      </p:sp>
      <p:sp>
        <p:nvSpPr>
          <p:cNvPr id="4" name="Slide Number Placeholder 3"/>
          <p:cNvSpPr>
            <a:spLocks noGrp="1"/>
          </p:cNvSpPr>
          <p:nvPr>
            <p:ph type="sldNum" sz="quarter" idx="5"/>
          </p:nvPr>
        </p:nvSpPr>
        <p:spPr/>
        <p:txBody>
          <a:bodyPr/>
          <a:lstStyle/>
          <a:p>
            <a:fld id="{824A558B-E4E9-A94A-B9C1-029E46A76ABA}" type="slidenum">
              <a:rPr lang="en-US" smtClean="0"/>
              <a:t>2</a:t>
            </a:fld>
            <a:endParaRPr lang="en-US"/>
          </a:p>
        </p:txBody>
      </p:sp>
    </p:spTree>
    <p:extLst>
      <p:ext uri="{BB962C8B-B14F-4D97-AF65-F5344CB8AC3E}">
        <p14:creationId xmlns:p14="http://schemas.microsoft.com/office/powerpoint/2010/main" val="178673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Template version: January 4, 2024</a:t>
            </a: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a:t>
            </a:fld>
            <a:endParaRPr lang="en-US"/>
          </a:p>
        </p:txBody>
      </p:sp>
    </p:spTree>
    <p:extLst>
      <p:ext uri="{BB962C8B-B14F-4D97-AF65-F5344CB8AC3E}">
        <p14:creationId xmlns:p14="http://schemas.microsoft.com/office/powerpoint/2010/main" val="222231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Template version: January 4, 2024</a:t>
            </a: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4</a:t>
            </a:fld>
            <a:endParaRPr lang="en-US"/>
          </a:p>
        </p:txBody>
      </p:sp>
    </p:spTree>
    <p:extLst>
      <p:ext uri="{BB962C8B-B14F-4D97-AF65-F5344CB8AC3E}">
        <p14:creationId xmlns:p14="http://schemas.microsoft.com/office/powerpoint/2010/main" val="220067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Template version: January 4, 2024</a:t>
            </a: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5</a:t>
            </a:fld>
            <a:endParaRPr lang="en-US"/>
          </a:p>
        </p:txBody>
      </p:sp>
    </p:spTree>
    <p:extLst>
      <p:ext uri="{BB962C8B-B14F-4D97-AF65-F5344CB8AC3E}">
        <p14:creationId xmlns:p14="http://schemas.microsoft.com/office/powerpoint/2010/main" val="4151400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Template version: January 4, 2024</a:t>
            </a: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6</a:t>
            </a:fld>
            <a:endParaRPr lang="en-US"/>
          </a:p>
        </p:txBody>
      </p:sp>
    </p:spTree>
    <p:extLst>
      <p:ext uri="{BB962C8B-B14F-4D97-AF65-F5344CB8AC3E}">
        <p14:creationId xmlns:p14="http://schemas.microsoft.com/office/powerpoint/2010/main" val="412772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dirty="0"/>
              <a:t>Template version: January 4, 2024</a:t>
            </a:r>
          </a:p>
          <a:p>
            <a:pPr algn="l">
              <a:spcAft>
                <a:spcPts val="600"/>
              </a:spcAft>
            </a:pPr>
            <a:endParaRPr lang="en-US" sz="1200" baseline="30000" dirty="0"/>
          </a:p>
          <a:p>
            <a:pPr algn="l">
              <a:spcAft>
                <a:spcPts val="600"/>
              </a:spcAft>
            </a:pPr>
            <a:endParaRPr lang="en-US" sz="1200" baseline="30000" dirty="0"/>
          </a:p>
          <a:p>
            <a:pPr algn="l">
              <a:spcAft>
                <a:spcPts val="600"/>
              </a:spcAft>
            </a:pPr>
            <a:r>
              <a:rPr lang="en-US" sz="1200" baseline="30000"/>
              <a:t>1</a:t>
            </a:r>
            <a:r>
              <a:rPr lang="en-US"/>
              <a:t>A </a:t>
            </a:r>
            <a:r>
              <a:rPr lang="en-US" dirty="0"/>
              <a:t>local partner </a:t>
            </a:r>
            <a:r>
              <a:rPr lang="en-US" sz="1200" dirty="0">
                <a:solidFill>
                  <a:srgbClr val="6C6463"/>
                </a:solidFill>
                <a:latin typeface="Gill Sans"/>
                <a:sym typeface="Gill Sans"/>
              </a:rPr>
              <a:t>is an</a:t>
            </a:r>
            <a:r>
              <a:rPr lang="en-US" sz="1200" i="1" dirty="0">
                <a:solidFill>
                  <a:srgbClr val="6C6463"/>
                </a:solidFill>
                <a:latin typeface="Gill Sans"/>
                <a:sym typeface="Gill Sans"/>
              </a:rPr>
              <a:t> </a:t>
            </a:r>
            <a:r>
              <a:rPr lang="en-US" sz="1200" dirty="0">
                <a:solidFill>
                  <a:srgbClr val="6C6463"/>
                </a:solidFill>
                <a:latin typeface="Gill Sans"/>
                <a:sym typeface="Gill Sans"/>
              </a:rPr>
              <a:t>individual or organization that: </a:t>
            </a:r>
            <a:endParaRPr lang="en-US" sz="1200" b="0" dirty="0">
              <a:solidFill>
                <a:srgbClr val="6C6463"/>
              </a:solidFill>
              <a:latin typeface="Gill Sans"/>
              <a:sym typeface="Gill Sans"/>
            </a:endParaRPr>
          </a:p>
          <a:p>
            <a:pPr marL="228600" indent="-228600" rtl="0">
              <a:buFont typeface="+mj-lt"/>
              <a:buAutoNum type="arabicPeriod"/>
            </a:pPr>
            <a:r>
              <a:rPr lang="en-US" b="0" dirty="0">
                <a:effectLst/>
              </a:rPr>
              <a:t>is legally organized under the laws of a country that is receiving assistance from USAID;</a:t>
            </a:r>
          </a:p>
          <a:p>
            <a:pPr marL="228600" indent="-228600" rtl="0">
              <a:buFont typeface="+mj-lt"/>
              <a:buAutoNum type="arabicPeriod"/>
            </a:pPr>
            <a:r>
              <a:rPr lang="en-US" b="0" dirty="0">
                <a:effectLst/>
              </a:rPr>
              <a:t>has its principal place of business or operations in a country receiving assistance from USAID;</a:t>
            </a:r>
          </a:p>
          <a:p>
            <a:pPr marL="228600" indent="-228600" rtl="0">
              <a:buFont typeface="+mj-lt"/>
              <a:buAutoNum type="arabicPeriod"/>
            </a:pPr>
            <a:r>
              <a:rPr lang="en-US" b="0" dirty="0">
                <a:effectLst/>
              </a:rPr>
              <a:t>is majority-owned by individuals who are citizens or lawful permanent residents of a country receiving assistance from USAID; AND</a:t>
            </a:r>
          </a:p>
          <a:p>
            <a:pPr marL="228600" indent="-228600" rtl="0">
              <a:buFont typeface="+mj-lt"/>
              <a:buAutoNum type="arabicPeriod"/>
            </a:pPr>
            <a:r>
              <a:rPr lang="en-US" b="0" dirty="0">
                <a:effectLst/>
              </a:rPr>
              <a:t>is managed by a governing body, the majority of whom are citizens or lawful permanent residents of the country receiving assistance from USAID.</a:t>
            </a:r>
          </a:p>
          <a:p>
            <a:endParaRPr lang="en-US" dirty="0"/>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7</a:t>
            </a:fld>
            <a:endParaRPr lang="en-US"/>
          </a:p>
        </p:txBody>
      </p:sp>
    </p:spTree>
    <p:extLst>
      <p:ext uri="{BB962C8B-B14F-4D97-AF65-F5344CB8AC3E}">
        <p14:creationId xmlns:p14="http://schemas.microsoft.com/office/powerpoint/2010/main" val="3940903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Template version: January 4, 2024</a:t>
            </a: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3341820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Template version: January 4, 2024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sz="1200" i="1" baseline="30000" dirty="0">
                <a:effectLst/>
                <a:latin typeface="Gill Sans"/>
              </a:rPr>
              <a:t>1</a:t>
            </a:r>
            <a:r>
              <a:rPr lang="en-US" sz="1200" i="0" baseline="0" dirty="0">
                <a:effectLst/>
                <a:latin typeface="Gill Sans"/>
              </a:rPr>
              <a:t>This is a rollup of long-term and short-term labor costs (i.e., long-term + short-term = total labor costs).</a:t>
            </a:r>
          </a:p>
          <a:p>
            <a:r>
              <a:rPr lang="en-US" sz="1200" i="1" baseline="30000" dirty="0">
                <a:solidFill>
                  <a:srgbClr val="6C6463"/>
                </a:solidFill>
                <a:latin typeface="Arial" panose="020B0604020202020204" pitchFamily="34" charset="0"/>
              </a:rPr>
              <a:t>2</a:t>
            </a:r>
            <a:r>
              <a:rPr lang="en-US" sz="1200" dirty="0">
                <a:solidFill>
                  <a:srgbClr val="6C6463"/>
                </a:solidFill>
                <a:latin typeface="Gill Sans"/>
                <a:sym typeface="Gill Sans"/>
              </a:rPr>
              <a:t>This column must be equal to or greater than the amount listed in the “funding requested from CCIP” column.</a:t>
            </a:r>
          </a:p>
          <a:p>
            <a:r>
              <a:rPr lang="en-US" sz="1200" i="1" baseline="30000" dirty="0">
                <a:latin typeface="Arial" panose="020B0604020202020204" pitchFamily="34" charset="0"/>
              </a:rPr>
              <a:t>3</a:t>
            </a:r>
            <a:r>
              <a:rPr lang="en-US" sz="1200" dirty="0">
                <a:solidFill>
                  <a:srgbClr val="6C6463"/>
                </a:solidFill>
                <a:latin typeface="Gill Sans"/>
                <a:sym typeface="Gill Sans"/>
              </a:rPr>
              <a:t>This includes routine operational costs, such as communications and expendable supplies, and programmatic costs, such as conferences and meeting expenses.</a:t>
            </a:r>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3545385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1/5/2024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1/5/2024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1/5/2024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1/5/2024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1/5/2024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1/5/2024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1/5/2024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1/5/2024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1/5/2024</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1/5/2024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1/5/2024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25698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1/5/2024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1/5/2024</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1/5/2024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1/5/2024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1/5/2024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1/5/2024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1/5/2024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1/5/2024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1/5/2024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1/5/2024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1/5/2024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1/5/2024</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1/5/2024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1/5/2024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1/5/2024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28650" y="276042"/>
            <a:ext cx="7886700" cy="460914"/>
          </a:xfrm>
        </p:spPr>
        <p:txBody>
          <a:bodyPr>
            <a:normAutofit/>
          </a:bodyPr>
          <a:lstStyle>
            <a:lvl1pPr algn="ctr">
              <a:defRPr sz="3000"/>
            </a:lvl1pPr>
          </a:lstStyle>
          <a:p>
            <a:r>
              <a:rPr lang="en-US"/>
              <a:t>Click to edit Master title style</a:t>
            </a:r>
          </a:p>
        </p:txBody>
      </p:sp>
    </p:spTree>
    <p:extLst>
      <p:ext uri="{BB962C8B-B14F-4D97-AF65-F5344CB8AC3E}">
        <p14:creationId xmlns:p14="http://schemas.microsoft.com/office/powerpoint/2010/main" val="2674583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6"/>
        <p:cNvGrpSpPr/>
        <p:nvPr/>
      </p:nvGrpSpPr>
      <p:grpSpPr>
        <a:xfrm>
          <a:off x="0" y="0"/>
          <a:ext cx="0" cy="0"/>
          <a:chOff x="0" y="0"/>
          <a:chExt cx="0" cy="0"/>
        </a:xfrm>
      </p:grpSpPr>
      <p:pic>
        <p:nvPicPr>
          <p:cNvPr id="17" name="Google Shape;17;p60" descr="A picture containing outdoor, sky, raft&#10;&#10;Description automatically generated"/>
          <p:cNvPicPr preferRelativeResize="0"/>
          <p:nvPr/>
        </p:nvPicPr>
        <p:blipFill rotWithShape="1">
          <a:blip r:embed="rId2">
            <a:alphaModFix/>
          </a:blip>
          <a:srcRect t="12473" b="3098"/>
          <a:stretch/>
        </p:blipFill>
        <p:spPr>
          <a:xfrm>
            <a:off x="144780" y="153987"/>
            <a:ext cx="8856313" cy="4885648"/>
          </a:xfrm>
          <a:prstGeom prst="rect">
            <a:avLst/>
          </a:prstGeom>
          <a:noFill/>
          <a:ln>
            <a:noFill/>
          </a:ln>
        </p:spPr>
      </p:pic>
      <p:sp>
        <p:nvSpPr>
          <p:cNvPr id="18" name="Google Shape;18;p6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0"/>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60"/>
          <p:cNvSpPr txBox="1">
            <a:spLocks noGrp="1"/>
          </p:cNvSpPr>
          <p:nvPr>
            <p:ph type="ctrTitle"/>
          </p:nvPr>
        </p:nvSpPr>
        <p:spPr>
          <a:xfrm>
            <a:off x="685800" y="1601787"/>
            <a:ext cx="3886200" cy="1209781"/>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0"/>
          <p:cNvSpPr txBox="1">
            <a:spLocks noGrp="1"/>
          </p:cNvSpPr>
          <p:nvPr>
            <p:ph type="subTitle" idx="1"/>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23" name="Google Shape;23;p60"/>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4" name="Google Shape;24;p60"/>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chemeClr val="lt1"/>
              </a:buClr>
              <a:buSzPts val="600"/>
              <a:buNone/>
              <a:defRPr sz="600">
                <a:solidFill>
                  <a:schemeClr val="lt1"/>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5" name="Google Shape;25;p60"/>
          <p:cNvPicPr preferRelativeResize="0"/>
          <p:nvPr/>
        </p:nvPicPr>
        <p:blipFill rotWithShape="1">
          <a:blip r:embed="rId3">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296669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26"/>
        <p:cNvGrpSpPr/>
        <p:nvPr/>
      </p:nvGrpSpPr>
      <p:grpSpPr>
        <a:xfrm>
          <a:off x="0" y="0"/>
          <a:ext cx="0" cy="0"/>
          <a:chOff x="0" y="0"/>
          <a:chExt cx="0" cy="0"/>
        </a:xfrm>
      </p:grpSpPr>
      <p:sp>
        <p:nvSpPr>
          <p:cNvPr id="27" name="Google Shape;27;p6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61"/>
          <p:cNvSpPr txBox="1">
            <a:spLocks noGrp="1"/>
          </p:cNvSpPr>
          <p:nvPr>
            <p:ph type="ctrTitle"/>
          </p:nvPr>
        </p:nvSpPr>
        <p:spPr>
          <a:xfrm>
            <a:off x="685800" y="1601787"/>
            <a:ext cx="3886200" cy="1209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1"/>
          <p:cNvSpPr txBox="1">
            <a:spLocks noGrp="1"/>
          </p:cNvSpPr>
          <p:nvPr>
            <p:ph type="subTitle" idx="1"/>
          </p:nvPr>
        </p:nvSpPr>
        <p:spPr>
          <a:xfrm>
            <a:off x="685800" y="3135206"/>
            <a:ext cx="3429000" cy="120978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32" name="Google Shape;32;p61"/>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33" name="Google Shape;33;p61"/>
          <p:cNvPicPr preferRelativeResize="0"/>
          <p:nvPr/>
        </p:nvPicPr>
        <p:blipFill rotWithShape="1">
          <a:blip r:embed="rId2">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33741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34"/>
        <p:cNvGrpSpPr/>
        <p:nvPr/>
      </p:nvGrpSpPr>
      <p:grpSpPr>
        <a:xfrm>
          <a:off x="0" y="0"/>
          <a:ext cx="0" cy="0"/>
          <a:chOff x="0" y="0"/>
          <a:chExt cx="0" cy="0"/>
        </a:xfrm>
      </p:grpSpPr>
      <p:sp>
        <p:nvSpPr>
          <p:cNvPr id="35" name="Google Shape;35;p62"/>
          <p:cNvSpPr txBox="1">
            <a:spLocks noGrp="1"/>
          </p:cNvSpPr>
          <p:nvPr>
            <p:ph type="title"/>
          </p:nvPr>
        </p:nvSpPr>
        <p:spPr>
          <a:xfrm>
            <a:off x="1143000" y="534987"/>
            <a:ext cx="5486400" cy="461665"/>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rgbClr val="FFFFFF"/>
              </a:buClr>
              <a:buSzPts val="2400"/>
              <a:buFont typeface="Gill Sans"/>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62"/>
          <p:cNvPicPr preferRelativeResize="0"/>
          <p:nvPr/>
        </p:nvPicPr>
        <p:blipFill rotWithShape="1">
          <a:blip r:embed="rId2">
            <a:alphaModFix/>
          </a:blip>
          <a:srcRect/>
          <a:stretch/>
        </p:blipFill>
        <p:spPr>
          <a:xfrm>
            <a:off x="684768" y="4344987"/>
            <a:ext cx="1369673" cy="410902"/>
          </a:xfrm>
          <a:prstGeom prst="rect">
            <a:avLst/>
          </a:prstGeom>
          <a:noFill/>
          <a:ln>
            <a:noFill/>
          </a:ln>
        </p:spPr>
      </p:pic>
      <p:cxnSp>
        <p:nvCxnSpPr>
          <p:cNvPr id="40" name="Google Shape;40;p62"/>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534725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41"/>
        <p:cNvGrpSpPr/>
        <p:nvPr/>
      </p:nvGrpSpPr>
      <p:grpSpPr>
        <a:xfrm>
          <a:off x="0" y="0"/>
          <a:ext cx="0" cy="0"/>
          <a:chOff x="0" y="0"/>
          <a:chExt cx="0" cy="0"/>
        </a:xfrm>
      </p:grpSpPr>
      <p:sp>
        <p:nvSpPr>
          <p:cNvPr id="42" name="Google Shape;42;p6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63"/>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3"/>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77497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47"/>
        <p:cNvGrpSpPr/>
        <p:nvPr/>
      </p:nvGrpSpPr>
      <p:grpSpPr>
        <a:xfrm>
          <a:off x="0" y="0"/>
          <a:ext cx="0" cy="0"/>
          <a:chOff x="0" y="0"/>
          <a:chExt cx="0" cy="0"/>
        </a:xfrm>
      </p:grpSpPr>
      <p:sp>
        <p:nvSpPr>
          <p:cNvPr id="48" name="Google Shape;48;p6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4"/>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64"/>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64"/>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146161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53"/>
        <p:cNvGrpSpPr/>
        <p:nvPr/>
      </p:nvGrpSpPr>
      <p:grpSpPr>
        <a:xfrm>
          <a:off x="0" y="0"/>
          <a:ext cx="0" cy="0"/>
          <a:chOff x="0" y="0"/>
          <a:chExt cx="0" cy="0"/>
        </a:xfrm>
      </p:grpSpPr>
      <p:sp>
        <p:nvSpPr>
          <p:cNvPr id="54" name="Google Shape;54;p65"/>
          <p:cNvSpPr txBox="1">
            <a:spLocks noGrp="1"/>
          </p:cNvSpPr>
          <p:nvPr>
            <p:ph type="title"/>
          </p:nvPr>
        </p:nvSpPr>
        <p:spPr>
          <a:xfrm>
            <a:off x="1143000" y="534987"/>
            <a:ext cx="5486400" cy="461665"/>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rgbClr val="FFFFFF"/>
              </a:buClr>
              <a:buSzPts val="2400"/>
              <a:buFont typeface="Gill Sans"/>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5"/>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65"/>
          <p:cNvPicPr preferRelativeResize="0"/>
          <p:nvPr/>
        </p:nvPicPr>
        <p:blipFill rotWithShape="1">
          <a:blip r:embed="rId2">
            <a:alphaModFix/>
          </a:blip>
          <a:srcRect/>
          <a:stretch/>
        </p:blipFill>
        <p:spPr>
          <a:xfrm>
            <a:off x="684768" y="4344987"/>
            <a:ext cx="1369673" cy="410902"/>
          </a:xfrm>
          <a:prstGeom prst="rect">
            <a:avLst/>
          </a:prstGeom>
          <a:noFill/>
          <a:ln>
            <a:noFill/>
          </a:ln>
        </p:spPr>
      </p:pic>
      <p:cxnSp>
        <p:nvCxnSpPr>
          <p:cNvPr id="59" name="Google Shape;59;p65"/>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385734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1/5/2024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60"/>
        <p:cNvGrpSpPr/>
        <p:nvPr/>
      </p:nvGrpSpPr>
      <p:grpSpPr>
        <a:xfrm>
          <a:off x="0" y="0"/>
          <a:ext cx="0" cy="0"/>
          <a:chOff x="0" y="0"/>
          <a:chExt cx="0" cy="0"/>
        </a:xfrm>
      </p:grpSpPr>
      <p:sp>
        <p:nvSpPr>
          <p:cNvPr id="61" name="Google Shape;61;p66"/>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2" name="Google Shape;62;p66"/>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3" name="Google Shape;63;p6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6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02936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67"/>
        <p:cNvGrpSpPr/>
        <p:nvPr/>
      </p:nvGrpSpPr>
      <p:grpSpPr>
        <a:xfrm>
          <a:off x="0" y="0"/>
          <a:ext cx="0" cy="0"/>
          <a:chOff x="0" y="0"/>
          <a:chExt cx="0" cy="0"/>
        </a:xfrm>
      </p:grpSpPr>
      <p:sp>
        <p:nvSpPr>
          <p:cNvPr id="68" name="Google Shape;68;p6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7"/>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67"/>
          <p:cNvSpPr txBox="1">
            <a:spLocks noGrp="1"/>
          </p:cNvSpPr>
          <p:nvPr>
            <p:ph type="ctrTitle"/>
          </p:nvPr>
        </p:nvSpPr>
        <p:spPr>
          <a:xfrm>
            <a:off x="685800" y="1601787"/>
            <a:ext cx="3886200" cy="1209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67"/>
          <p:cNvSpPr txBox="1">
            <a:spLocks noGrp="1"/>
          </p:cNvSpPr>
          <p:nvPr>
            <p:ph type="subTitle" idx="1"/>
          </p:nvPr>
        </p:nvSpPr>
        <p:spPr>
          <a:xfrm>
            <a:off x="685800" y="3135206"/>
            <a:ext cx="3429000" cy="120978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73" name="Google Shape;73;p67"/>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74" name="Google Shape;74;p67"/>
          <p:cNvPicPr preferRelativeResize="0"/>
          <p:nvPr/>
        </p:nvPicPr>
        <p:blipFill rotWithShape="1">
          <a:blip r:embed="rId2">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1433574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75"/>
        <p:cNvGrpSpPr/>
        <p:nvPr/>
      </p:nvGrpSpPr>
      <p:grpSpPr>
        <a:xfrm>
          <a:off x="0" y="0"/>
          <a:ext cx="0" cy="0"/>
          <a:chOff x="0" y="0"/>
          <a:chExt cx="0" cy="0"/>
        </a:xfrm>
      </p:grpSpPr>
      <p:sp>
        <p:nvSpPr>
          <p:cNvPr id="76" name="Google Shape;76;p6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68"/>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8"/>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Clr>
                <a:srgbClr val="6C6463"/>
              </a:buClr>
              <a:buSzPts val="1800"/>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69965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81"/>
        <p:cNvGrpSpPr/>
        <p:nvPr/>
      </p:nvGrpSpPr>
      <p:grpSpPr>
        <a:xfrm>
          <a:off x="0" y="0"/>
          <a:ext cx="0" cy="0"/>
          <a:chOff x="0" y="0"/>
          <a:chExt cx="0" cy="0"/>
        </a:xfrm>
      </p:grpSpPr>
      <p:sp>
        <p:nvSpPr>
          <p:cNvPr id="82" name="Google Shape;82;p69"/>
          <p:cNvSpPr txBox="1">
            <a:spLocks noGrp="1"/>
          </p:cNvSpPr>
          <p:nvPr>
            <p:ph type="body" idx="1"/>
          </p:nvPr>
        </p:nvSpPr>
        <p:spPr>
          <a:xfrm>
            <a:off x="686104" y="1296987"/>
            <a:ext cx="7772400"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3" name="Google Shape;83;p6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9"/>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69"/>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17379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94"/>
        <p:cNvGrpSpPr/>
        <p:nvPr/>
      </p:nvGrpSpPr>
      <p:grpSpPr>
        <a:xfrm>
          <a:off x="0" y="0"/>
          <a:ext cx="0" cy="0"/>
          <a:chOff x="0" y="0"/>
          <a:chExt cx="0" cy="0"/>
        </a:xfrm>
      </p:grpSpPr>
      <p:sp>
        <p:nvSpPr>
          <p:cNvPr id="95" name="Google Shape;95;p71"/>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6" name="Google Shape;96;p71"/>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7" name="Google Shape;97;p7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7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71"/>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1" name="Google Shape;101;p71"/>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72416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102"/>
        <p:cNvGrpSpPr/>
        <p:nvPr/>
      </p:nvGrpSpPr>
      <p:grpSpPr>
        <a:xfrm>
          <a:off x="0" y="0"/>
          <a:ext cx="0" cy="0"/>
          <a:chOff x="0" y="0"/>
          <a:chExt cx="0" cy="0"/>
        </a:xfrm>
      </p:grpSpPr>
      <p:sp>
        <p:nvSpPr>
          <p:cNvPr id="103" name="Google Shape;103;p72"/>
          <p:cNvSpPr>
            <a:spLocks noGrp="1"/>
          </p:cNvSpPr>
          <p:nvPr>
            <p:ph type="pic" idx="2"/>
          </p:nvPr>
        </p:nvSpPr>
        <p:spPr>
          <a:xfrm>
            <a:off x="152400" y="2592387"/>
            <a:ext cx="8839200" cy="2440594"/>
          </a:xfrm>
          <a:prstGeom prst="rect">
            <a:avLst/>
          </a:prstGeom>
          <a:solidFill>
            <a:schemeClr val="lt1"/>
          </a:solidFill>
          <a:ln>
            <a:noFill/>
          </a:ln>
        </p:spPr>
      </p:sp>
      <p:sp>
        <p:nvSpPr>
          <p:cNvPr id="104" name="Google Shape;104;p72"/>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7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72"/>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72"/>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36023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110"/>
        <p:cNvGrpSpPr/>
        <p:nvPr/>
      </p:nvGrpSpPr>
      <p:grpSpPr>
        <a:xfrm>
          <a:off x="0" y="0"/>
          <a:ext cx="0" cy="0"/>
          <a:chOff x="0" y="0"/>
          <a:chExt cx="0" cy="0"/>
        </a:xfrm>
      </p:grpSpPr>
      <p:sp>
        <p:nvSpPr>
          <p:cNvPr id="111" name="Google Shape;111;p73"/>
          <p:cNvSpPr>
            <a:spLocks noGrp="1"/>
          </p:cNvSpPr>
          <p:nvPr>
            <p:ph type="pic" idx="2"/>
          </p:nvPr>
        </p:nvSpPr>
        <p:spPr>
          <a:xfrm>
            <a:off x="4572000" y="153988"/>
            <a:ext cx="4419600" cy="4876800"/>
          </a:xfrm>
          <a:prstGeom prst="rect">
            <a:avLst/>
          </a:prstGeom>
          <a:solidFill>
            <a:srgbClr val="FFFFFF"/>
          </a:solidFill>
          <a:ln>
            <a:noFill/>
          </a:ln>
        </p:spPr>
      </p:sp>
      <p:sp>
        <p:nvSpPr>
          <p:cNvPr id="112" name="Google Shape;112;p7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7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73"/>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73"/>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73"/>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27215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117"/>
        <p:cNvGrpSpPr/>
        <p:nvPr/>
      </p:nvGrpSpPr>
      <p:grpSpPr>
        <a:xfrm>
          <a:off x="0" y="0"/>
          <a:ext cx="0" cy="0"/>
          <a:chOff x="0" y="0"/>
          <a:chExt cx="0" cy="0"/>
        </a:xfrm>
      </p:grpSpPr>
      <p:sp>
        <p:nvSpPr>
          <p:cNvPr id="118" name="Google Shape;118;p74"/>
          <p:cNvSpPr>
            <a:spLocks noGrp="1"/>
          </p:cNvSpPr>
          <p:nvPr>
            <p:ph type="pic" idx="2"/>
          </p:nvPr>
        </p:nvSpPr>
        <p:spPr>
          <a:xfrm>
            <a:off x="152400" y="153987"/>
            <a:ext cx="4419600" cy="4876799"/>
          </a:xfrm>
          <a:prstGeom prst="rect">
            <a:avLst/>
          </a:prstGeom>
          <a:solidFill>
            <a:schemeClr val="lt1"/>
          </a:solidFill>
          <a:ln>
            <a:noFill/>
          </a:ln>
        </p:spPr>
      </p:sp>
      <p:sp>
        <p:nvSpPr>
          <p:cNvPr id="119" name="Google Shape;119;p7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7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74"/>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74"/>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17978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75"/>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5" name="Google Shape;125;p75"/>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6" name="Google Shape;126;p7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75"/>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7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75"/>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0" name="Google Shape;130;p75"/>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87826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31"/>
        <p:cNvGrpSpPr/>
        <p:nvPr/>
      </p:nvGrpSpPr>
      <p:grpSpPr>
        <a:xfrm>
          <a:off x="0" y="0"/>
          <a:ext cx="0" cy="0"/>
          <a:chOff x="0" y="0"/>
          <a:chExt cx="0" cy="0"/>
        </a:xfrm>
      </p:grpSpPr>
      <p:sp>
        <p:nvSpPr>
          <p:cNvPr id="132" name="Google Shape;132;p76"/>
          <p:cNvSpPr>
            <a:spLocks noGrp="1"/>
          </p:cNvSpPr>
          <p:nvPr>
            <p:ph type="pic" idx="2"/>
          </p:nvPr>
        </p:nvSpPr>
        <p:spPr>
          <a:xfrm>
            <a:off x="152400" y="2592387"/>
            <a:ext cx="8839200" cy="2440594"/>
          </a:xfrm>
          <a:prstGeom prst="rect">
            <a:avLst/>
          </a:prstGeom>
          <a:solidFill>
            <a:srgbClr val="E7E7E5"/>
          </a:solidFill>
          <a:ln>
            <a:noFill/>
          </a:ln>
        </p:spPr>
      </p:sp>
      <p:sp>
        <p:nvSpPr>
          <p:cNvPr id="133" name="Google Shape;133;p76"/>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4" name="Google Shape;134;p7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7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7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76"/>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7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3713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1/5/2024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39"/>
        <p:cNvGrpSpPr/>
        <p:nvPr/>
      </p:nvGrpSpPr>
      <p:grpSpPr>
        <a:xfrm>
          <a:off x="0" y="0"/>
          <a:ext cx="0" cy="0"/>
          <a:chOff x="0" y="0"/>
          <a:chExt cx="0" cy="0"/>
        </a:xfrm>
      </p:grpSpPr>
      <p:sp>
        <p:nvSpPr>
          <p:cNvPr id="140" name="Google Shape;140;p77"/>
          <p:cNvSpPr>
            <a:spLocks noGrp="1"/>
          </p:cNvSpPr>
          <p:nvPr>
            <p:ph type="pic" idx="2"/>
          </p:nvPr>
        </p:nvSpPr>
        <p:spPr>
          <a:xfrm>
            <a:off x="4572000" y="153988"/>
            <a:ext cx="4419600" cy="4876800"/>
          </a:xfrm>
          <a:prstGeom prst="rect">
            <a:avLst/>
          </a:prstGeom>
          <a:solidFill>
            <a:srgbClr val="E7E7E5"/>
          </a:solidFill>
          <a:ln>
            <a:noFill/>
          </a:ln>
        </p:spPr>
      </p:sp>
      <p:sp>
        <p:nvSpPr>
          <p:cNvPr id="141" name="Google Shape;141;p7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7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77"/>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77"/>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77"/>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77940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46"/>
        <p:cNvGrpSpPr/>
        <p:nvPr/>
      </p:nvGrpSpPr>
      <p:grpSpPr>
        <a:xfrm>
          <a:off x="0" y="0"/>
          <a:ext cx="0" cy="0"/>
          <a:chOff x="0" y="0"/>
          <a:chExt cx="0" cy="0"/>
        </a:xfrm>
      </p:grpSpPr>
      <p:sp>
        <p:nvSpPr>
          <p:cNvPr id="147" name="Google Shape;147;p78"/>
          <p:cNvSpPr>
            <a:spLocks noGrp="1"/>
          </p:cNvSpPr>
          <p:nvPr>
            <p:ph type="pic" idx="2"/>
          </p:nvPr>
        </p:nvSpPr>
        <p:spPr>
          <a:xfrm>
            <a:off x="152400" y="153987"/>
            <a:ext cx="4419600" cy="4876799"/>
          </a:xfrm>
          <a:prstGeom prst="rect">
            <a:avLst/>
          </a:prstGeom>
          <a:solidFill>
            <a:srgbClr val="E7E7E5"/>
          </a:solidFill>
          <a:ln>
            <a:noFill/>
          </a:ln>
        </p:spPr>
      </p:sp>
      <p:sp>
        <p:nvSpPr>
          <p:cNvPr id="148" name="Google Shape;148;p7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7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0" name="Google Shape;150;p78"/>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1" name="Google Shape;151;p78"/>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35449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152"/>
        <p:cNvGrpSpPr/>
        <p:nvPr/>
      </p:nvGrpSpPr>
      <p:grpSpPr>
        <a:xfrm>
          <a:off x="0" y="0"/>
          <a:ext cx="0" cy="0"/>
          <a:chOff x="0" y="0"/>
          <a:chExt cx="0" cy="0"/>
        </a:xfrm>
      </p:grpSpPr>
      <p:pic>
        <p:nvPicPr>
          <p:cNvPr id="153" name="Google Shape;153;p79"/>
          <p:cNvPicPr preferRelativeResize="0"/>
          <p:nvPr/>
        </p:nvPicPr>
        <p:blipFill rotWithShape="1">
          <a:blip r:embed="rId2">
            <a:alphaModFix/>
          </a:blip>
          <a:srcRect/>
          <a:stretch/>
        </p:blipFill>
        <p:spPr>
          <a:xfrm>
            <a:off x="152400" y="153987"/>
            <a:ext cx="8839201" cy="4876800"/>
          </a:xfrm>
          <a:prstGeom prst="rect">
            <a:avLst/>
          </a:prstGeom>
          <a:noFill/>
          <a:ln>
            <a:noFill/>
          </a:ln>
        </p:spPr>
      </p:pic>
      <p:sp>
        <p:nvSpPr>
          <p:cNvPr id="154" name="Google Shape;154;p79"/>
          <p:cNvSpPr txBox="1">
            <a:spLocks noGrp="1"/>
          </p:cNvSpPr>
          <p:nvPr>
            <p:ph type="body" idx="1"/>
          </p:nvPr>
        </p:nvSpPr>
        <p:spPr>
          <a:xfrm rot="-5400000">
            <a:off x="78623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7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7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157" name="Google Shape;157;p79"/>
          <p:cNvPicPr preferRelativeResize="0"/>
          <p:nvPr/>
        </p:nvPicPr>
        <p:blipFill rotWithShape="1">
          <a:blip r:embed="rId3">
            <a:alphaModFix/>
          </a:blip>
          <a:srcRect/>
          <a:stretch/>
        </p:blipFill>
        <p:spPr>
          <a:xfrm>
            <a:off x="684768" y="4344987"/>
            <a:ext cx="1369673" cy="410902"/>
          </a:xfrm>
          <a:prstGeom prst="rect">
            <a:avLst/>
          </a:prstGeom>
          <a:noFill/>
          <a:ln>
            <a:noFill/>
          </a:ln>
        </p:spPr>
      </p:pic>
      <p:sp>
        <p:nvSpPr>
          <p:cNvPr id="158" name="Google Shape;158;p79"/>
          <p:cNvSpPr txBox="1">
            <a:spLocks noGrp="1"/>
          </p:cNvSpPr>
          <p:nvPr>
            <p:ph type="subTitle" idx="2"/>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159" name="Google Shape;159;p79"/>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1173742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60"/>
        <p:cNvGrpSpPr/>
        <p:nvPr/>
      </p:nvGrpSpPr>
      <p:grpSpPr>
        <a:xfrm>
          <a:off x="0" y="0"/>
          <a:ext cx="0" cy="0"/>
          <a:chOff x="0" y="0"/>
          <a:chExt cx="0" cy="0"/>
        </a:xfrm>
      </p:grpSpPr>
      <p:sp>
        <p:nvSpPr>
          <p:cNvPr id="161" name="Google Shape;161;p8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80"/>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8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80"/>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80"/>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373822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66"/>
        <p:cNvGrpSpPr/>
        <p:nvPr/>
      </p:nvGrpSpPr>
      <p:grpSpPr>
        <a:xfrm>
          <a:off x="0" y="0"/>
          <a:ext cx="0" cy="0"/>
          <a:chOff x="0" y="0"/>
          <a:chExt cx="0" cy="0"/>
        </a:xfrm>
      </p:grpSpPr>
      <p:sp>
        <p:nvSpPr>
          <p:cNvPr id="167" name="Google Shape;167;p81"/>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8" name="Google Shape;168;p81"/>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9" name="Google Shape;169;p8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8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8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81"/>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99666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73"/>
        <p:cNvGrpSpPr/>
        <p:nvPr/>
      </p:nvGrpSpPr>
      <p:grpSpPr>
        <a:xfrm>
          <a:off x="0" y="0"/>
          <a:ext cx="0" cy="0"/>
          <a:chOff x="0" y="0"/>
          <a:chExt cx="0" cy="0"/>
        </a:xfrm>
      </p:grpSpPr>
      <p:sp>
        <p:nvSpPr>
          <p:cNvPr id="174" name="Google Shape;174;p82"/>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5" name="Google Shape;175;p82"/>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6" name="Google Shape;176;p8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8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8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82"/>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0" name="Google Shape;180;p82"/>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98307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81"/>
        <p:cNvGrpSpPr/>
        <p:nvPr/>
      </p:nvGrpSpPr>
      <p:grpSpPr>
        <a:xfrm>
          <a:off x="0" y="0"/>
          <a:ext cx="0" cy="0"/>
          <a:chOff x="0" y="0"/>
          <a:chExt cx="0" cy="0"/>
        </a:xfrm>
      </p:grpSpPr>
      <p:sp>
        <p:nvSpPr>
          <p:cNvPr id="182" name="Google Shape;182;p83"/>
          <p:cNvSpPr>
            <a:spLocks noGrp="1"/>
          </p:cNvSpPr>
          <p:nvPr>
            <p:ph type="pic" idx="2"/>
          </p:nvPr>
        </p:nvSpPr>
        <p:spPr>
          <a:xfrm>
            <a:off x="152400" y="2592387"/>
            <a:ext cx="8839200" cy="2440594"/>
          </a:xfrm>
          <a:prstGeom prst="rect">
            <a:avLst/>
          </a:prstGeom>
          <a:solidFill>
            <a:schemeClr val="lt1"/>
          </a:solidFill>
          <a:ln>
            <a:noFill/>
          </a:ln>
        </p:spPr>
      </p:sp>
      <p:sp>
        <p:nvSpPr>
          <p:cNvPr id="183" name="Google Shape;183;p83"/>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8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8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8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83"/>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83"/>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84913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89"/>
        <p:cNvGrpSpPr/>
        <p:nvPr/>
      </p:nvGrpSpPr>
      <p:grpSpPr>
        <a:xfrm>
          <a:off x="0" y="0"/>
          <a:ext cx="0" cy="0"/>
          <a:chOff x="0" y="0"/>
          <a:chExt cx="0" cy="0"/>
        </a:xfrm>
      </p:grpSpPr>
      <p:sp>
        <p:nvSpPr>
          <p:cNvPr id="190" name="Google Shape;190;p84"/>
          <p:cNvSpPr>
            <a:spLocks noGrp="1"/>
          </p:cNvSpPr>
          <p:nvPr>
            <p:ph type="pic" idx="2"/>
          </p:nvPr>
        </p:nvSpPr>
        <p:spPr>
          <a:xfrm>
            <a:off x="4572000" y="153988"/>
            <a:ext cx="4419600" cy="4876800"/>
          </a:xfrm>
          <a:prstGeom prst="rect">
            <a:avLst/>
          </a:prstGeom>
          <a:solidFill>
            <a:srgbClr val="FFFFFF"/>
          </a:solidFill>
          <a:ln>
            <a:noFill/>
          </a:ln>
        </p:spPr>
      </p:sp>
      <p:sp>
        <p:nvSpPr>
          <p:cNvPr id="191" name="Google Shape;191;p8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8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84"/>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4" name="Google Shape;194;p84"/>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5" name="Google Shape;195;p84"/>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90613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96"/>
        <p:cNvGrpSpPr/>
        <p:nvPr/>
      </p:nvGrpSpPr>
      <p:grpSpPr>
        <a:xfrm>
          <a:off x="0" y="0"/>
          <a:ext cx="0" cy="0"/>
          <a:chOff x="0" y="0"/>
          <a:chExt cx="0" cy="0"/>
        </a:xfrm>
      </p:grpSpPr>
      <p:sp>
        <p:nvSpPr>
          <p:cNvPr id="197" name="Google Shape;197;p85"/>
          <p:cNvSpPr>
            <a:spLocks noGrp="1"/>
          </p:cNvSpPr>
          <p:nvPr>
            <p:ph type="pic" idx="2"/>
          </p:nvPr>
        </p:nvSpPr>
        <p:spPr>
          <a:xfrm>
            <a:off x="152400" y="153987"/>
            <a:ext cx="4419600" cy="4876799"/>
          </a:xfrm>
          <a:prstGeom prst="rect">
            <a:avLst/>
          </a:prstGeom>
          <a:solidFill>
            <a:schemeClr val="lt1"/>
          </a:solidFill>
          <a:ln>
            <a:noFill/>
          </a:ln>
        </p:spPr>
      </p:sp>
      <p:sp>
        <p:nvSpPr>
          <p:cNvPr id="198" name="Google Shape;198;p8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8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0" name="Google Shape;200;p85"/>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85"/>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68870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202"/>
        <p:cNvGrpSpPr/>
        <p:nvPr/>
      </p:nvGrpSpPr>
      <p:grpSpPr>
        <a:xfrm>
          <a:off x="0" y="0"/>
          <a:ext cx="0" cy="0"/>
          <a:chOff x="0" y="0"/>
          <a:chExt cx="0" cy="0"/>
        </a:xfrm>
      </p:grpSpPr>
      <p:sp>
        <p:nvSpPr>
          <p:cNvPr id="203" name="Google Shape;203;p86"/>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4" name="Google Shape;204;p86"/>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5" name="Google Shape;205;p8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8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8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8" name="Google Shape;208;p8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4054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1/5/2024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209"/>
        <p:cNvGrpSpPr/>
        <p:nvPr/>
      </p:nvGrpSpPr>
      <p:grpSpPr>
        <a:xfrm>
          <a:off x="0" y="0"/>
          <a:ext cx="0" cy="0"/>
          <a:chOff x="0" y="0"/>
          <a:chExt cx="0" cy="0"/>
        </a:xfrm>
      </p:grpSpPr>
      <p:sp>
        <p:nvSpPr>
          <p:cNvPr id="210" name="Google Shape;210;p87"/>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1" name="Google Shape;211;p87"/>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2" name="Google Shape;212;p8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87"/>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8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5" name="Google Shape;215;p87"/>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6" name="Google Shape;216;p87"/>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73901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217"/>
        <p:cNvGrpSpPr/>
        <p:nvPr/>
      </p:nvGrpSpPr>
      <p:grpSpPr>
        <a:xfrm>
          <a:off x="0" y="0"/>
          <a:ext cx="0" cy="0"/>
          <a:chOff x="0" y="0"/>
          <a:chExt cx="0" cy="0"/>
        </a:xfrm>
      </p:grpSpPr>
      <p:sp>
        <p:nvSpPr>
          <p:cNvPr id="218" name="Google Shape;218;p88"/>
          <p:cNvSpPr>
            <a:spLocks noGrp="1"/>
          </p:cNvSpPr>
          <p:nvPr>
            <p:ph type="pic" idx="2"/>
          </p:nvPr>
        </p:nvSpPr>
        <p:spPr>
          <a:xfrm>
            <a:off x="152400" y="2592387"/>
            <a:ext cx="8839200" cy="2440594"/>
          </a:xfrm>
          <a:prstGeom prst="rect">
            <a:avLst/>
          </a:prstGeom>
          <a:solidFill>
            <a:srgbClr val="E7E7E5"/>
          </a:solidFill>
          <a:ln>
            <a:noFill/>
          </a:ln>
        </p:spPr>
      </p:sp>
      <p:sp>
        <p:nvSpPr>
          <p:cNvPr id="219" name="Google Shape;219;p88"/>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0" name="Google Shape;220;p8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8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8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3" name="Google Shape;223;p88"/>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4" name="Google Shape;224;p88"/>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459316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225"/>
        <p:cNvGrpSpPr/>
        <p:nvPr/>
      </p:nvGrpSpPr>
      <p:grpSpPr>
        <a:xfrm>
          <a:off x="0" y="0"/>
          <a:ext cx="0" cy="0"/>
          <a:chOff x="0" y="0"/>
          <a:chExt cx="0" cy="0"/>
        </a:xfrm>
      </p:grpSpPr>
      <p:sp>
        <p:nvSpPr>
          <p:cNvPr id="226" name="Google Shape;226;p89"/>
          <p:cNvSpPr>
            <a:spLocks noGrp="1"/>
          </p:cNvSpPr>
          <p:nvPr>
            <p:ph type="pic" idx="2"/>
          </p:nvPr>
        </p:nvSpPr>
        <p:spPr>
          <a:xfrm>
            <a:off x="4572000" y="153988"/>
            <a:ext cx="4419600" cy="4876800"/>
          </a:xfrm>
          <a:prstGeom prst="rect">
            <a:avLst/>
          </a:prstGeom>
          <a:solidFill>
            <a:srgbClr val="E7E7E5"/>
          </a:solidFill>
          <a:ln>
            <a:noFill/>
          </a:ln>
        </p:spPr>
      </p:sp>
      <p:sp>
        <p:nvSpPr>
          <p:cNvPr id="227" name="Google Shape;227;p8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8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9" name="Google Shape;229;p89"/>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0" name="Google Shape;230;p89"/>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p89"/>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63670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232"/>
        <p:cNvGrpSpPr/>
        <p:nvPr/>
      </p:nvGrpSpPr>
      <p:grpSpPr>
        <a:xfrm>
          <a:off x="0" y="0"/>
          <a:ext cx="0" cy="0"/>
          <a:chOff x="0" y="0"/>
          <a:chExt cx="0" cy="0"/>
        </a:xfrm>
      </p:grpSpPr>
      <p:sp>
        <p:nvSpPr>
          <p:cNvPr id="233" name="Google Shape;233;p90"/>
          <p:cNvSpPr>
            <a:spLocks noGrp="1"/>
          </p:cNvSpPr>
          <p:nvPr>
            <p:ph type="pic" idx="2"/>
          </p:nvPr>
        </p:nvSpPr>
        <p:spPr>
          <a:xfrm>
            <a:off x="152400" y="153987"/>
            <a:ext cx="4419600" cy="4876799"/>
          </a:xfrm>
          <a:prstGeom prst="rect">
            <a:avLst/>
          </a:prstGeom>
          <a:solidFill>
            <a:srgbClr val="E7E7E5"/>
          </a:solidFill>
          <a:ln>
            <a:noFill/>
          </a:ln>
        </p:spPr>
      </p:sp>
      <p:sp>
        <p:nvSpPr>
          <p:cNvPr id="234" name="Google Shape;234;p9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9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6" name="Google Shape;236;p90"/>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7" name="Google Shape;237;p90"/>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60125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38"/>
        <p:cNvGrpSpPr/>
        <p:nvPr/>
      </p:nvGrpSpPr>
      <p:grpSpPr>
        <a:xfrm>
          <a:off x="0" y="0"/>
          <a:ext cx="0" cy="0"/>
          <a:chOff x="0" y="0"/>
          <a:chExt cx="0" cy="0"/>
        </a:xfrm>
      </p:grpSpPr>
      <p:sp>
        <p:nvSpPr>
          <p:cNvPr id="239" name="Google Shape;239;p91"/>
          <p:cNvSpPr txBox="1">
            <a:spLocks noGrp="1"/>
          </p:cNvSpPr>
          <p:nvPr>
            <p:ph type="title"/>
          </p:nvPr>
        </p:nvSpPr>
        <p:spPr>
          <a:xfrm>
            <a:off x="628650" y="276042"/>
            <a:ext cx="7886700" cy="4609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BA0C2F"/>
              </a:buClr>
              <a:buSzPts val="3000"/>
              <a:buFont typeface="Gill Sans"/>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73794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1/5/2024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1/5/2024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1/5/2024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theme" Target="../theme/theme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1/5/2024</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93"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9" r:id="rId33"/>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marR="0" lvl="0" algn="l" rtl="0">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9"/>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59"/>
          <p:cNvSpPr txBox="1">
            <a:spLocks noGrp="1"/>
          </p:cNvSpPr>
          <p:nvPr>
            <p:ph type="dt" idx="10"/>
          </p:nvPr>
        </p:nvSpPr>
        <p:spPr>
          <a:xfrm>
            <a:off x="152400" y="4864207"/>
            <a:ext cx="2133600" cy="186148"/>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59"/>
          <p:cNvSpPr txBox="1">
            <a:spLocks noGrp="1"/>
          </p:cNvSpPr>
          <p:nvPr>
            <p:ph type="ftr" idx="11"/>
          </p:nvPr>
        </p:nvSpPr>
        <p:spPr>
          <a:xfrm>
            <a:off x="3124200" y="4864207"/>
            <a:ext cx="2895600" cy="186148"/>
          </a:xfrm>
          <a:prstGeom prst="rect">
            <a:avLst/>
          </a:prstGeom>
          <a:noFill/>
          <a:ln>
            <a:noFill/>
          </a:ln>
        </p:spPr>
        <p:txBody>
          <a:bodyPr spcFirstLastPara="1" wrap="square" lIns="91425" tIns="45700" rIns="91425" bIns="45700" anchor="ctr" anchorCtr="0">
            <a:spAutoFit/>
          </a:bodyPr>
          <a:lstStyle>
            <a:lvl1pPr marR="0" lvl="0" algn="ctr"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59"/>
          <p:cNvSpPr txBox="1">
            <a:spLocks noGrp="1"/>
          </p:cNvSpPr>
          <p:nvPr>
            <p:ph type="sldNum" idx="12"/>
          </p:nvPr>
        </p:nvSpPr>
        <p:spPr>
          <a:xfrm>
            <a:off x="6858000" y="4864207"/>
            <a:ext cx="2133600" cy="186148"/>
          </a:xfrm>
          <a:prstGeom prst="rect">
            <a:avLst/>
          </a:prstGeom>
          <a:noFill/>
          <a:ln>
            <a:noFill/>
          </a:ln>
        </p:spPr>
        <p:txBody>
          <a:bodyPr spcFirstLastPara="1" wrap="square" lIns="91425" tIns="45700" rIns="91425" bIns="45700" anchor="ctr" anchorCtr="0">
            <a:spAutoFit/>
          </a:bodyPr>
          <a:lstStyle>
            <a:lvl1pPr marL="0" marR="0" lvl="0" indent="0" algn="r" rtl="0">
              <a:spcBef>
                <a:spcPts val="0"/>
              </a:spcBef>
              <a:buNone/>
              <a:defRPr sz="600" b="0" i="0" u="none" strike="noStrike" cap="none">
                <a:solidFill>
                  <a:srgbClr val="6C6463"/>
                </a:solidFill>
                <a:latin typeface="Gill Sans"/>
                <a:ea typeface="Gill Sans"/>
                <a:cs typeface="Gill Sans"/>
                <a:sym typeface="Gill Sans"/>
              </a:defRPr>
            </a:lvl1pPr>
            <a:lvl2pPr marL="0" marR="0" lvl="1" indent="0" algn="r" rtl="0">
              <a:spcBef>
                <a:spcPts val="0"/>
              </a:spcBef>
              <a:buNone/>
              <a:defRPr sz="600" b="0" i="0" u="none" strike="noStrike" cap="none">
                <a:solidFill>
                  <a:srgbClr val="6C6463"/>
                </a:solidFill>
                <a:latin typeface="Gill Sans"/>
                <a:ea typeface="Gill Sans"/>
                <a:cs typeface="Gill Sans"/>
                <a:sym typeface="Gill Sans"/>
              </a:defRPr>
            </a:lvl2pPr>
            <a:lvl3pPr marL="0" marR="0" lvl="2" indent="0" algn="r" rtl="0">
              <a:spcBef>
                <a:spcPts val="0"/>
              </a:spcBef>
              <a:buNone/>
              <a:defRPr sz="600" b="0" i="0" u="none" strike="noStrike" cap="none">
                <a:solidFill>
                  <a:srgbClr val="6C6463"/>
                </a:solidFill>
                <a:latin typeface="Gill Sans"/>
                <a:ea typeface="Gill Sans"/>
                <a:cs typeface="Gill Sans"/>
                <a:sym typeface="Gill Sans"/>
              </a:defRPr>
            </a:lvl3pPr>
            <a:lvl4pPr marL="0" marR="0" lvl="3" indent="0" algn="r" rtl="0">
              <a:spcBef>
                <a:spcPts val="0"/>
              </a:spcBef>
              <a:buNone/>
              <a:defRPr sz="600" b="0" i="0" u="none" strike="noStrike" cap="none">
                <a:solidFill>
                  <a:srgbClr val="6C6463"/>
                </a:solidFill>
                <a:latin typeface="Gill Sans"/>
                <a:ea typeface="Gill Sans"/>
                <a:cs typeface="Gill Sans"/>
                <a:sym typeface="Gill Sans"/>
              </a:defRPr>
            </a:lvl4pPr>
            <a:lvl5pPr marL="0" marR="0" lvl="4" indent="0" algn="r" rtl="0">
              <a:spcBef>
                <a:spcPts val="0"/>
              </a:spcBef>
              <a:buNone/>
              <a:defRPr sz="600" b="0" i="0" u="none" strike="noStrike" cap="none">
                <a:solidFill>
                  <a:srgbClr val="6C6463"/>
                </a:solidFill>
                <a:latin typeface="Gill Sans"/>
                <a:ea typeface="Gill Sans"/>
                <a:cs typeface="Gill Sans"/>
                <a:sym typeface="Gill Sans"/>
              </a:defRPr>
            </a:lvl5pPr>
            <a:lvl6pPr marL="0" marR="0" lvl="5" indent="0" algn="r" rtl="0">
              <a:spcBef>
                <a:spcPts val="0"/>
              </a:spcBef>
              <a:buNone/>
              <a:defRPr sz="600" b="0" i="0" u="none" strike="noStrike" cap="none">
                <a:solidFill>
                  <a:srgbClr val="6C6463"/>
                </a:solidFill>
                <a:latin typeface="Gill Sans"/>
                <a:ea typeface="Gill Sans"/>
                <a:cs typeface="Gill Sans"/>
                <a:sym typeface="Gill Sans"/>
              </a:defRPr>
            </a:lvl6pPr>
            <a:lvl7pPr marL="0" marR="0" lvl="6" indent="0" algn="r" rtl="0">
              <a:spcBef>
                <a:spcPts val="0"/>
              </a:spcBef>
              <a:buNone/>
              <a:defRPr sz="600" b="0" i="0" u="none" strike="noStrike" cap="none">
                <a:solidFill>
                  <a:srgbClr val="6C6463"/>
                </a:solidFill>
                <a:latin typeface="Gill Sans"/>
                <a:ea typeface="Gill Sans"/>
                <a:cs typeface="Gill Sans"/>
                <a:sym typeface="Gill Sans"/>
              </a:defRPr>
            </a:lvl7pPr>
            <a:lvl8pPr marL="0" marR="0" lvl="7" indent="0" algn="r" rtl="0">
              <a:spcBef>
                <a:spcPts val="0"/>
              </a:spcBef>
              <a:buNone/>
              <a:defRPr sz="600" b="0" i="0" u="none" strike="noStrike" cap="none">
                <a:solidFill>
                  <a:srgbClr val="6C6463"/>
                </a:solidFill>
                <a:latin typeface="Gill Sans"/>
                <a:ea typeface="Gill Sans"/>
                <a:cs typeface="Gill Sans"/>
                <a:sym typeface="Gill Sans"/>
              </a:defRPr>
            </a:lvl8pPr>
            <a:lvl9pPr marL="0" marR="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59"/>
          <p:cNvSpPr/>
          <p:nvPr/>
        </p:nvSpPr>
        <p:spPr>
          <a:xfrm>
            <a:off x="0" y="0"/>
            <a:ext cx="9144000" cy="5189384"/>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Gill Sans"/>
              <a:ea typeface="Gill Sans"/>
              <a:cs typeface="Gill Sans"/>
              <a:sym typeface="Gill Sans"/>
            </a:endParaRPr>
          </a:p>
        </p:txBody>
      </p:sp>
    </p:spTree>
    <p:extLst>
      <p:ext uri="{BB962C8B-B14F-4D97-AF65-F5344CB8AC3E}">
        <p14:creationId xmlns:p14="http://schemas.microsoft.com/office/powerpoint/2010/main" val="3098028784"/>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F0797EA-584A-27C4-24D0-29A1B72ABFC0}"/>
              </a:ext>
            </a:extLst>
          </p:cNvPr>
          <p:cNvSpPr>
            <a:spLocks noGrp="1"/>
          </p:cNvSpPr>
          <p:nvPr>
            <p:ph type="subTitle" idx="1"/>
          </p:nvPr>
        </p:nvSpPr>
        <p:spPr>
          <a:xfrm>
            <a:off x="685799" y="3135206"/>
            <a:ext cx="7171268" cy="1547918"/>
          </a:xfrm>
        </p:spPr>
        <p:txBody>
          <a:bodyPr vert="horz" lIns="91440" tIns="45720" rIns="91440" bIns="45720" rtlCol="0" anchor="t">
            <a:normAutofit fontScale="85000" lnSpcReduction="20000"/>
          </a:bodyPr>
          <a:lstStyle/>
          <a:p>
            <a:r>
              <a:rPr lang="en-US" dirty="0"/>
              <a:t>This template (updated on January 4,</a:t>
            </a:r>
            <a:r>
              <a:rPr lang="en-US"/>
              <a:t> 2024) shall be used to submit a concept note of </a:t>
            </a:r>
            <a:r>
              <a:rPr lang="en-US" b="1" u="sng" dirty="0"/>
              <a:t>no more than 10 slides</a:t>
            </a:r>
            <a:r>
              <a:rPr lang="en-US" b="1" dirty="0"/>
              <a:t> </a:t>
            </a:r>
            <a:r>
              <a:rPr lang="en-US" dirty="0"/>
              <a:t>in response to 2023-0006-Annual Program Statement (APS). </a:t>
            </a:r>
          </a:p>
          <a:p>
            <a:r>
              <a:rPr lang="en-US" dirty="0">
                <a:solidFill>
                  <a:srgbClr val="FFFFFF"/>
                </a:solidFill>
              </a:rPr>
              <a:t>Use this link to submit your concept note:  https://airtable.com/appdvtTQ99F3lQ2nB/shrM3r9JoGSK8onIW</a:t>
            </a:r>
          </a:p>
          <a:p>
            <a:pPr>
              <a:spcAft>
                <a:spcPts val="0"/>
              </a:spcAft>
            </a:pPr>
            <a:endParaRPr lang="en-US" dirty="0">
              <a:solidFill>
                <a:srgbClr val="FFFFFF"/>
              </a:solidFill>
            </a:endParaRPr>
          </a:p>
          <a:p>
            <a:r>
              <a:rPr lang="en-US" sz="2800" dirty="0">
                <a:solidFill>
                  <a:srgbClr val="FF0000"/>
                </a:solidFill>
                <a:highlight>
                  <a:srgbClr val="FFFF00"/>
                </a:highlight>
              </a:rPr>
              <a:t>PLEASE DELETE THIS SLIDE</a:t>
            </a:r>
          </a:p>
        </p:txBody>
      </p:sp>
      <p:sp>
        <p:nvSpPr>
          <p:cNvPr id="4" name="Slide Number Placeholder 3">
            <a:extLst>
              <a:ext uri="{FF2B5EF4-FFF2-40B4-BE49-F238E27FC236}">
                <a16:creationId xmlns:a16="http://schemas.microsoft.com/office/drawing/2014/main" id="{1BEE20E0-5DA2-CAD5-8E98-894A5790FDB7}"/>
              </a:ext>
            </a:extLst>
          </p:cNvPr>
          <p:cNvSpPr>
            <a:spLocks noGrp="1"/>
          </p:cNvSpPr>
          <p:nvPr>
            <p:ph type="sldNum" sz="quarter" idx="4"/>
          </p:nvPr>
        </p:nvSpPr>
        <p:spPr/>
        <p:txBody>
          <a:bodyPr/>
          <a:lstStyle/>
          <a:p>
            <a:fld id="{42782948-4DBE-204D-AB9E-B65E067054AE}" type="slidenum">
              <a:rPr lang="en-US" smtClean="0"/>
              <a:pPr/>
              <a:t>1</a:t>
            </a:fld>
            <a:endParaRPr lang="en-US"/>
          </a:p>
        </p:txBody>
      </p:sp>
      <p:sp>
        <p:nvSpPr>
          <p:cNvPr id="5" name="Title 4">
            <a:extLst>
              <a:ext uri="{FF2B5EF4-FFF2-40B4-BE49-F238E27FC236}">
                <a16:creationId xmlns:a16="http://schemas.microsoft.com/office/drawing/2014/main" id="{6B26ABA6-892D-62EB-C283-C45DC08A86C0}"/>
              </a:ext>
            </a:extLst>
          </p:cNvPr>
          <p:cNvSpPr>
            <a:spLocks noGrp="1"/>
          </p:cNvSpPr>
          <p:nvPr>
            <p:ph type="ctrTitle"/>
          </p:nvPr>
        </p:nvSpPr>
        <p:spPr>
          <a:xfrm>
            <a:off x="685799" y="1601787"/>
            <a:ext cx="7097487" cy="1209781"/>
          </a:xfrm>
        </p:spPr>
        <p:txBody>
          <a:bodyPr>
            <a:normAutofit/>
          </a:bodyPr>
          <a:lstStyle/>
          <a:p>
            <a:r>
              <a:rPr lang="en-US"/>
              <a:t>CONCEPT NOTE TEMPLATE – 2023-0006-APS</a:t>
            </a:r>
            <a:br>
              <a:rPr lang="en-US"/>
            </a:br>
            <a:r>
              <a:rPr lang="en-US"/>
              <a:t>Caribbean Climate Investment Program (CCIP)</a:t>
            </a:r>
            <a:br>
              <a:rPr lang="en-US"/>
            </a:br>
            <a:endParaRPr lang="en-US"/>
          </a:p>
        </p:txBody>
      </p:sp>
    </p:spTree>
    <p:extLst>
      <p:ext uri="{BB962C8B-B14F-4D97-AF65-F5344CB8AC3E}">
        <p14:creationId xmlns:p14="http://schemas.microsoft.com/office/powerpoint/2010/main" val="376459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5800" y="153988"/>
            <a:ext cx="7772400" cy="461665"/>
          </a:xfrm>
        </p:spPr>
        <p:txBody>
          <a:bodyPr/>
          <a:lstStyle/>
          <a:p>
            <a:r>
              <a:rPr lang="en-US"/>
              <a:t>Grant funding justification and timeline (1-2 slides)</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685800" y="728027"/>
            <a:ext cx="7772400" cy="3200400"/>
          </a:xfrm>
        </p:spPr>
        <p:txBody>
          <a:bodyPr/>
          <a:lstStyle/>
          <a:p>
            <a:pPr marL="127000" indent="0">
              <a:buNone/>
            </a:pPr>
            <a:r>
              <a:rPr lang="en-US"/>
              <a:t>On this slide, briefly:</a:t>
            </a:r>
          </a:p>
          <a:p>
            <a:r>
              <a:rPr lang="en-US"/>
              <a:t>Describe how the activities for which you are seeking funding will contribute to CCIP-CFDA’s program goals and catalyze private sector finance</a:t>
            </a:r>
          </a:p>
          <a:p>
            <a:r>
              <a:rPr lang="en-US"/>
              <a:t>Justify the proposed leverage ratio and explain the funding sources of the leverage</a:t>
            </a:r>
          </a:p>
          <a:p>
            <a:r>
              <a:rPr lang="en-US"/>
              <a:t>Provide an estimated timeline for implementation of the grant. Recall from the “Helpful Tips” on Slide 5 that payment is contingent on the delivery/acceptance of pre-defined milestones (outputs).</a:t>
            </a:r>
          </a:p>
        </p:txBody>
      </p:sp>
    </p:spTree>
    <p:extLst>
      <p:ext uri="{BB962C8B-B14F-4D97-AF65-F5344CB8AC3E}">
        <p14:creationId xmlns:p14="http://schemas.microsoft.com/office/powerpoint/2010/main" val="208367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A0830C-5AE4-1E84-3B86-3A9F1C9E2B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3" name="Title 2">
            <a:extLst>
              <a:ext uri="{FF2B5EF4-FFF2-40B4-BE49-F238E27FC236}">
                <a16:creationId xmlns:a16="http://schemas.microsoft.com/office/drawing/2014/main" id="{D74067E4-0A9A-A7CE-7693-F7D6B1284816}"/>
              </a:ext>
            </a:extLst>
          </p:cNvPr>
          <p:cNvSpPr>
            <a:spLocks noGrp="1"/>
          </p:cNvSpPr>
          <p:nvPr>
            <p:ph type="title"/>
          </p:nvPr>
        </p:nvSpPr>
        <p:spPr>
          <a:xfrm>
            <a:off x="685800" y="215294"/>
            <a:ext cx="7772400" cy="461665"/>
          </a:xfrm>
        </p:spPr>
        <p:txBody>
          <a:bodyPr/>
          <a:lstStyle/>
          <a:p>
            <a:r>
              <a:rPr lang="en-US"/>
              <a:t>Cover Page</a:t>
            </a:r>
          </a:p>
        </p:txBody>
      </p:sp>
      <p:graphicFrame>
        <p:nvGraphicFramePr>
          <p:cNvPr id="5" name="Table 5">
            <a:extLst>
              <a:ext uri="{FF2B5EF4-FFF2-40B4-BE49-F238E27FC236}">
                <a16:creationId xmlns:a16="http://schemas.microsoft.com/office/drawing/2014/main" id="{8A7CDFF1-0A96-0E56-637B-A424368135F7}"/>
              </a:ext>
            </a:extLst>
          </p:cNvPr>
          <p:cNvGraphicFramePr>
            <a:graphicFrameLocks noGrp="1"/>
          </p:cNvGraphicFramePr>
          <p:nvPr>
            <p:extLst>
              <p:ext uri="{D42A27DB-BD31-4B8C-83A1-F6EECF244321}">
                <p14:modId xmlns:p14="http://schemas.microsoft.com/office/powerpoint/2010/main" val="1138967348"/>
              </p:ext>
            </p:extLst>
          </p:nvPr>
        </p:nvGraphicFramePr>
        <p:xfrm>
          <a:off x="685800" y="751954"/>
          <a:ext cx="7772400" cy="3700204"/>
        </p:xfrm>
        <a:graphic>
          <a:graphicData uri="http://schemas.openxmlformats.org/drawingml/2006/table">
            <a:tbl>
              <a:tblPr firstRow="1" bandRow="1">
                <a:tableStyleId>{5C22544A-7EE6-4342-B048-85BDC9FD1C3A}</a:tableStyleId>
              </a:tblPr>
              <a:tblGrid>
                <a:gridCol w="4187536">
                  <a:extLst>
                    <a:ext uri="{9D8B030D-6E8A-4147-A177-3AD203B41FA5}">
                      <a16:colId xmlns:a16="http://schemas.microsoft.com/office/drawing/2014/main" val="2729483735"/>
                    </a:ext>
                  </a:extLst>
                </a:gridCol>
                <a:gridCol w="3584864">
                  <a:extLst>
                    <a:ext uri="{9D8B030D-6E8A-4147-A177-3AD203B41FA5}">
                      <a16:colId xmlns:a16="http://schemas.microsoft.com/office/drawing/2014/main" val="4030637057"/>
                    </a:ext>
                  </a:extLst>
                </a:gridCol>
              </a:tblGrid>
              <a:tr h="230977">
                <a:tc gridSpan="2">
                  <a:txBody>
                    <a:bodyPr/>
                    <a:lstStyle/>
                    <a:p>
                      <a:endParaRPr lang="en-US" sz="900"/>
                    </a:p>
                  </a:txBody>
                  <a:tcPr/>
                </a:tc>
                <a:tc hMerge="1">
                  <a:txBody>
                    <a:bodyPr/>
                    <a:lstStyle/>
                    <a:p>
                      <a:endParaRPr lang="en-US"/>
                    </a:p>
                  </a:txBody>
                  <a:tcPr/>
                </a:tc>
                <a:extLst>
                  <a:ext uri="{0D108BD9-81ED-4DB2-BD59-A6C34878D82A}">
                    <a16:rowId xmlns:a16="http://schemas.microsoft.com/office/drawing/2014/main" val="2641792686"/>
                  </a:ext>
                </a:extLst>
              </a:tr>
              <a:tr h="347105">
                <a:tc>
                  <a:txBody>
                    <a:bodyPr/>
                    <a:lstStyle/>
                    <a:p>
                      <a:r>
                        <a:rPr lang="en-US" sz="1600">
                          <a:latin typeface="Gill Sans "/>
                        </a:rPr>
                        <a:t>Title of Proposed Grant</a:t>
                      </a:r>
                    </a:p>
                  </a:txBody>
                  <a:tcPr/>
                </a:tc>
                <a:tc>
                  <a:txBody>
                    <a:bodyPr/>
                    <a:lstStyle/>
                    <a:p>
                      <a:endParaRPr lang="en-US" sz="1600">
                        <a:latin typeface="Gill Sans MT" panose="020B0502020104020203" pitchFamily="34" charset="0"/>
                      </a:endParaRPr>
                    </a:p>
                  </a:txBody>
                  <a:tcPr/>
                </a:tc>
                <a:extLst>
                  <a:ext uri="{0D108BD9-81ED-4DB2-BD59-A6C34878D82A}">
                    <a16:rowId xmlns:a16="http://schemas.microsoft.com/office/drawing/2014/main" val="3427782223"/>
                  </a:ext>
                </a:extLst>
              </a:tr>
              <a:tr h="238991">
                <a:tc>
                  <a:txBody>
                    <a:bodyPr/>
                    <a:lstStyle/>
                    <a:p>
                      <a:r>
                        <a:rPr lang="en-US" sz="1600">
                          <a:latin typeface="Gill Sans "/>
                        </a:rPr>
                        <a:t>Geographic Location of Proposed Grant</a:t>
                      </a:r>
                    </a:p>
                  </a:txBody>
                  <a:tcPr/>
                </a:tc>
                <a:tc>
                  <a:txBody>
                    <a:bodyPr/>
                    <a:lstStyle/>
                    <a:p>
                      <a:endParaRPr lang="en-US" sz="1600">
                        <a:latin typeface="Gill Sans MT" panose="020B0502020104020203" pitchFamily="34" charset="0"/>
                      </a:endParaRPr>
                    </a:p>
                  </a:txBody>
                  <a:tcPr/>
                </a:tc>
                <a:extLst>
                  <a:ext uri="{0D108BD9-81ED-4DB2-BD59-A6C34878D82A}">
                    <a16:rowId xmlns:a16="http://schemas.microsoft.com/office/drawing/2014/main" val="1537122698"/>
                  </a:ext>
                </a:extLst>
              </a:tr>
              <a:tr h="238991">
                <a:tc>
                  <a:txBody>
                    <a:bodyPr/>
                    <a:lstStyle/>
                    <a:p>
                      <a:r>
                        <a:rPr lang="en-US" sz="1600">
                          <a:latin typeface="Gill Sans "/>
                        </a:rPr>
                        <a:t>Name of Organization</a:t>
                      </a:r>
                    </a:p>
                  </a:txBody>
                  <a:tcPr/>
                </a:tc>
                <a:tc>
                  <a:txBody>
                    <a:bodyPr/>
                    <a:lstStyle/>
                    <a:p>
                      <a:endParaRPr lang="en-US" sz="1600">
                        <a:latin typeface="Gill Sans MT" panose="020B0502020104020203" pitchFamily="34" charset="0"/>
                      </a:endParaRPr>
                    </a:p>
                  </a:txBody>
                  <a:tcPr/>
                </a:tc>
                <a:extLst>
                  <a:ext uri="{0D108BD9-81ED-4DB2-BD59-A6C34878D82A}">
                    <a16:rowId xmlns:a16="http://schemas.microsoft.com/office/drawing/2014/main" val="4264436807"/>
                  </a:ext>
                </a:extLst>
              </a:tr>
              <a:tr h="316577">
                <a:tc>
                  <a:txBody>
                    <a:bodyPr/>
                    <a:lstStyle/>
                    <a:p>
                      <a:r>
                        <a:rPr lang="en-US" sz="1600">
                          <a:latin typeface="Gill Sans "/>
                        </a:rPr>
                        <a:t>Country of Legal Registration of Organization</a:t>
                      </a:r>
                    </a:p>
                  </a:txBody>
                  <a:tcPr/>
                </a:tc>
                <a:tc>
                  <a:txBody>
                    <a:bodyPr/>
                    <a:lstStyle/>
                    <a:p>
                      <a:endParaRPr lang="en-US" sz="1600">
                        <a:latin typeface="Gill Sans MT" panose="020B0502020104020203" pitchFamily="34" charset="0"/>
                      </a:endParaRPr>
                    </a:p>
                  </a:txBody>
                  <a:tcPr/>
                </a:tc>
                <a:extLst>
                  <a:ext uri="{0D108BD9-81ED-4DB2-BD59-A6C34878D82A}">
                    <a16:rowId xmlns:a16="http://schemas.microsoft.com/office/drawing/2014/main" val="767724946"/>
                  </a:ext>
                </a:extLst>
              </a:tr>
              <a:tr h="544149">
                <a:tc>
                  <a:txBody>
                    <a:bodyPr/>
                    <a:lstStyle/>
                    <a:p>
                      <a:r>
                        <a:rPr lang="en-US" sz="1600">
                          <a:latin typeface="Gill Sans "/>
                        </a:rPr>
                        <a:t>Legal Representative of Organization (provide name, title, and contact details)</a:t>
                      </a:r>
                    </a:p>
                  </a:txBody>
                  <a:tcPr/>
                </a:tc>
                <a:tc>
                  <a:txBody>
                    <a:bodyPr/>
                    <a:lstStyle/>
                    <a:p>
                      <a:endParaRPr lang="en-US" sz="1600">
                        <a:latin typeface="Gill Sans MT" panose="020B0502020104020203" pitchFamily="34" charset="0"/>
                      </a:endParaRPr>
                    </a:p>
                    <a:p>
                      <a:endParaRPr lang="en-US" sz="1600">
                        <a:latin typeface="Gill Sans MT" panose="020B0502020104020203" pitchFamily="34" charset="0"/>
                      </a:endParaRPr>
                    </a:p>
                  </a:txBody>
                  <a:tcPr/>
                </a:tc>
                <a:extLst>
                  <a:ext uri="{0D108BD9-81ED-4DB2-BD59-A6C34878D82A}">
                    <a16:rowId xmlns:a16="http://schemas.microsoft.com/office/drawing/2014/main" val="3863534609"/>
                  </a:ext>
                </a:extLst>
              </a:tr>
              <a:tr h="378922">
                <a:tc>
                  <a:txBody>
                    <a:bodyPr/>
                    <a:lstStyle/>
                    <a:p>
                      <a:r>
                        <a:rPr lang="en-US" sz="1600">
                          <a:latin typeface="Gill Sans "/>
                        </a:rPr>
                        <a:t>Signature of Legal Representative</a:t>
                      </a:r>
                    </a:p>
                  </a:txBody>
                  <a:tcPr/>
                </a:tc>
                <a:tc>
                  <a:txBody>
                    <a:bodyPr/>
                    <a:lstStyle/>
                    <a:p>
                      <a:endParaRPr lang="en-US" sz="1600">
                        <a:latin typeface="Gill Sans MT" panose="020B0502020104020203" pitchFamily="34" charset="0"/>
                      </a:endParaRPr>
                    </a:p>
                  </a:txBody>
                  <a:tcPr/>
                </a:tc>
                <a:extLst>
                  <a:ext uri="{0D108BD9-81ED-4DB2-BD59-A6C34878D82A}">
                    <a16:rowId xmlns:a16="http://schemas.microsoft.com/office/drawing/2014/main" val="2013485644"/>
                  </a:ext>
                </a:extLst>
              </a:tr>
              <a:tr h="544149">
                <a:tc>
                  <a:txBody>
                    <a:bodyPr/>
                    <a:lstStyle/>
                    <a:p>
                      <a:r>
                        <a:rPr lang="en-US" sz="1600">
                          <a:latin typeface="Gill Sans "/>
                        </a:rPr>
                        <a:t>Point of Contact (if different from Legal Representative)</a:t>
                      </a:r>
                    </a:p>
                  </a:txBody>
                  <a:tcPr/>
                </a:tc>
                <a:tc>
                  <a:txBody>
                    <a:bodyPr/>
                    <a:lstStyle/>
                    <a:p>
                      <a:endParaRPr lang="en-US" sz="1600">
                        <a:latin typeface="Gill Sans MT" panose="020B0502020104020203" pitchFamily="34" charset="0"/>
                      </a:endParaRPr>
                    </a:p>
                  </a:txBody>
                  <a:tcPr/>
                </a:tc>
                <a:extLst>
                  <a:ext uri="{0D108BD9-81ED-4DB2-BD59-A6C34878D82A}">
                    <a16:rowId xmlns:a16="http://schemas.microsoft.com/office/drawing/2014/main" val="1164328096"/>
                  </a:ext>
                </a:extLst>
              </a:tr>
              <a:tr h="544149">
                <a:tc>
                  <a:txBody>
                    <a:bodyPr/>
                    <a:lstStyle/>
                    <a:p>
                      <a:r>
                        <a:rPr lang="en-US" sz="1600">
                          <a:latin typeface="Gill Sans "/>
                        </a:rPr>
                        <a:t>Unique Entity Identifier (UEI) and Tax ID Number (TIN)</a:t>
                      </a:r>
                    </a:p>
                  </a:txBody>
                  <a:tcPr/>
                </a:tc>
                <a:tc>
                  <a:txBody>
                    <a:bodyPr/>
                    <a:lstStyle/>
                    <a:p>
                      <a:endParaRPr lang="en-US" sz="1600">
                        <a:latin typeface="Gill Sans MT" panose="020B0502020104020203" pitchFamily="34" charset="0"/>
                      </a:endParaRPr>
                    </a:p>
                  </a:txBody>
                  <a:tcPr/>
                </a:tc>
                <a:extLst>
                  <a:ext uri="{0D108BD9-81ED-4DB2-BD59-A6C34878D82A}">
                    <a16:rowId xmlns:a16="http://schemas.microsoft.com/office/drawing/2014/main" val="3868598374"/>
                  </a:ext>
                </a:extLst>
              </a:tr>
            </a:tbl>
          </a:graphicData>
        </a:graphic>
      </p:graphicFrame>
    </p:spTree>
    <p:extLst>
      <p:ext uri="{BB962C8B-B14F-4D97-AF65-F5344CB8AC3E}">
        <p14:creationId xmlns:p14="http://schemas.microsoft.com/office/powerpoint/2010/main" val="159400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Executive Summary (1 slide)</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Insert executive summary text and concept here. </a:t>
            </a:r>
          </a:p>
        </p:txBody>
      </p:sp>
    </p:spTree>
    <p:extLst>
      <p:ext uri="{BB962C8B-B14F-4D97-AF65-F5344CB8AC3E}">
        <p14:creationId xmlns:p14="http://schemas.microsoft.com/office/powerpoint/2010/main" val="427317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Context and Problem (1 slide)</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Describe the specific problem you aim to address. Include information and data on where the problem exists </a:t>
            </a:r>
            <a:r>
              <a:rPr lang="en-US" i="1"/>
              <a:t>as it relates to where you are seeking to implement your solution</a:t>
            </a:r>
            <a:r>
              <a:rPr lang="en-US"/>
              <a:t>. In other words, if you are deploying X technology in Y city, then you should demonstrate that Y city is confronting the problem for which X technology is relevant. </a:t>
            </a:r>
          </a:p>
          <a:p>
            <a:pPr marL="127000" indent="0">
              <a:buNone/>
            </a:pPr>
            <a:r>
              <a:rPr lang="en-US"/>
              <a:t> </a:t>
            </a:r>
          </a:p>
        </p:txBody>
      </p:sp>
    </p:spTree>
    <p:extLst>
      <p:ext uri="{BB962C8B-B14F-4D97-AF65-F5344CB8AC3E}">
        <p14:creationId xmlns:p14="http://schemas.microsoft.com/office/powerpoint/2010/main" val="62417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Proposed solution (1-2 slides)</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normAutofit/>
          </a:bodyPr>
          <a:lstStyle/>
          <a:p>
            <a:pPr marL="127000" indent="0">
              <a:buNone/>
            </a:pPr>
            <a:r>
              <a:rPr lang="en-US"/>
              <a:t>Describe how the proposed solution addresses the problem defined in the previous slide and how it fits within the CCIP objectives of advancing RE, EE, and climate adaptation by mobilizing private finance and private sector-led actions. </a:t>
            </a:r>
          </a:p>
          <a:p>
            <a:pPr marL="127000" indent="0">
              <a:buNone/>
            </a:pPr>
            <a:endParaRPr lang="en-US"/>
          </a:p>
          <a:p>
            <a:pPr marL="127000" indent="0">
              <a:buNone/>
            </a:pPr>
            <a:r>
              <a:rPr lang="en-US"/>
              <a:t>Helpful tips:</a:t>
            </a:r>
          </a:p>
          <a:p>
            <a:r>
              <a:rPr lang="en-US"/>
              <a:t>Explain the basics of the business model you are proposing or using to implement the solution (e.g., sell, install and transfer, fee for service).</a:t>
            </a:r>
          </a:p>
          <a:p>
            <a:r>
              <a:rPr lang="en-US"/>
              <a:t>CCIP is issuing fixed amount award (FAA) grants, which means that payment will be contingent upon the delivery/acceptance of pre-defined milestones. Use this slide to define the milestones (i.e., outputs) of your solution. </a:t>
            </a:r>
          </a:p>
          <a:p>
            <a:endParaRPr lang="en-US"/>
          </a:p>
          <a:p>
            <a:pPr marL="127000" indent="0">
              <a:buNone/>
            </a:pPr>
            <a:endParaRPr lang="en-US"/>
          </a:p>
        </p:txBody>
      </p:sp>
    </p:spTree>
    <p:extLst>
      <p:ext uri="{BB962C8B-B14F-4D97-AF65-F5344CB8AC3E}">
        <p14:creationId xmlns:p14="http://schemas.microsoft.com/office/powerpoint/2010/main" val="209304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Analysis (1 slide)</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normAutofit lnSpcReduction="10000"/>
          </a:bodyPr>
          <a:lstStyle/>
          <a:p>
            <a:pPr marL="127000" indent="0">
              <a:buNone/>
            </a:pPr>
            <a:r>
              <a:rPr lang="en-US" dirty="0"/>
              <a:t>Using relevant data, explain how the proposed solution is appropriate for the problem identified. </a:t>
            </a:r>
          </a:p>
          <a:p>
            <a:pPr marL="127000" indent="0">
              <a:buNone/>
            </a:pPr>
            <a:endParaRPr lang="en-US" dirty="0"/>
          </a:p>
          <a:p>
            <a:pPr marL="127000" indent="0">
              <a:buNone/>
            </a:pPr>
            <a:r>
              <a:rPr lang="en-US" dirty="0"/>
              <a:t>Helpful tips:</a:t>
            </a:r>
          </a:p>
          <a:p>
            <a:r>
              <a:rPr lang="en-US" dirty="0"/>
              <a:t>CCIP is prioritizing concept papers that demonstrate (</a:t>
            </a:r>
            <a:r>
              <a:rPr lang="en-US" dirty="0" err="1"/>
              <a:t>i</a:t>
            </a:r>
            <a:r>
              <a:rPr lang="en-US" dirty="0"/>
              <a:t>) an existing commitment from and/or involvement of </a:t>
            </a:r>
            <a:r>
              <a:rPr lang="en-US" b="1" dirty="0"/>
              <a:t>local partners </a:t>
            </a:r>
            <a:r>
              <a:rPr lang="en-US" dirty="0"/>
              <a:t>and (ii) </a:t>
            </a:r>
            <a:r>
              <a:rPr lang="en-US" b="1" dirty="0"/>
              <a:t>gender equality and social inclusion </a:t>
            </a:r>
            <a:r>
              <a:rPr lang="en-US" dirty="0"/>
              <a:t>both as impact of the proposed solution and within the applicant’s management and/or ownership structure. Use this slide and the following (“Organizational Profile”) to explain how the solution you are proposing and how your organization as a whole will engage local partners, promote gender equality, and/or benefit underserved populations.</a:t>
            </a:r>
          </a:p>
          <a:p>
            <a:pPr marL="127000" indent="0">
              <a:buNone/>
            </a:pPr>
            <a:endParaRPr lang="en-US" dirty="0"/>
          </a:p>
          <a:p>
            <a:pPr marL="127000" indent="0">
              <a:buNone/>
            </a:pPr>
            <a:r>
              <a:rPr lang="en-US" dirty="0"/>
              <a:t> </a:t>
            </a:r>
          </a:p>
        </p:txBody>
      </p:sp>
    </p:spTree>
    <p:extLst>
      <p:ext uri="{BB962C8B-B14F-4D97-AF65-F5344CB8AC3E}">
        <p14:creationId xmlns:p14="http://schemas.microsoft.com/office/powerpoint/2010/main" val="205583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A0830C-5AE4-1E84-3B86-3A9F1C9E2B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3" name="Title 2">
            <a:extLst>
              <a:ext uri="{FF2B5EF4-FFF2-40B4-BE49-F238E27FC236}">
                <a16:creationId xmlns:a16="http://schemas.microsoft.com/office/drawing/2014/main" id="{D74067E4-0A9A-A7CE-7693-F7D6B1284816}"/>
              </a:ext>
            </a:extLst>
          </p:cNvPr>
          <p:cNvSpPr>
            <a:spLocks noGrp="1"/>
          </p:cNvSpPr>
          <p:nvPr>
            <p:ph type="title"/>
          </p:nvPr>
        </p:nvSpPr>
        <p:spPr>
          <a:xfrm>
            <a:off x="685800" y="215294"/>
            <a:ext cx="7772400" cy="461665"/>
          </a:xfrm>
        </p:spPr>
        <p:txBody>
          <a:bodyPr/>
          <a:lstStyle/>
          <a:p>
            <a:r>
              <a:rPr lang="en-US"/>
              <a:t>Organizational Profile (1 slide)</a:t>
            </a:r>
          </a:p>
        </p:txBody>
      </p:sp>
      <p:sp>
        <p:nvSpPr>
          <p:cNvPr id="4" name="TextBox 3">
            <a:extLst>
              <a:ext uri="{FF2B5EF4-FFF2-40B4-BE49-F238E27FC236}">
                <a16:creationId xmlns:a16="http://schemas.microsoft.com/office/drawing/2014/main" id="{2D099F94-46BF-2F1B-EEA4-4B594D29ABC1}"/>
              </a:ext>
            </a:extLst>
          </p:cNvPr>
          <p:cNvSpPr txBox="1"/>
          <p:nvPr/>
        </p:nvSpPr>
        <p:spPr>
          <a:xfrm>
            <a:off x="685800" y="676959"/>
            <a:ext cx="7772400" cy="646331"/>
          </a:xfrm>
          <a:prstGeom prst="rect">
            <a:avLst/>
          </a:prstGeom>
          <a:noFill/>
        </p:spPr>
        <p:txBody>
          <a:bodyPr wrap="square" rtlCol="0">
            <a:spAutoFit/>
          </a:bodyPr>
          <a:lstStyle/>
          <a:p>
            <a:r>
              <a:rPr lang="en-US">
                <a:solidFill>
                  <a:srgbClr val="6C6463"/>
                </a:solidFill>
                <a:latin typeface="Gill Sans "/>
                <a:sym typeface="Gill Sans"/>
              </a:rPr>
              <a:t>In the table below, provide data on the profile of your organization’s leadership as well as the individuals who will implement the grant activities.  </a:t>
            </a:r>
          </a:p>
        </p:txBody>
      </p:sp>
      <p:graphicFrame>
        <p:nvGraphicFramePr>
          <p:cNvPr id="8" name="Table 7">
            <a:extLst>
              <a:ext uri="{FF2B5EF4-FFF2-40B4-BE49-F238E27FC236}">
                <a16:creationId xmlns:a16="http://schemas.microsoft.com/office/drawing/2014/main" id="{7949AE0A-7941-AEC2-686D-7C8EAAF0C53B}"/>
              </a:ext>
            </a:extLst>
          </p:cNvPr>
          <p:cNvGraphicFramePr>
            <a:graphicFrameLocks noGrp="1"/>
          </p:cNvGraphicFramePr>
          <p:nvPr>
            <p:extLst>
              <p:ext uri="{D42A27DB-BD31-4B8C-83A1-F6EECF244321}">
                <p14:modId xmlns:p14="http://schemas.microsoft.com/office/powerpoint/2010/main" val="3524976575"/>
              </p:ext>
            </p:extLst>
          </p:nvPr>
        </p:nvGraphicFramePr>
        <p:xfrm>
          <a:off x="2826589" y="1363740"/>
          <a:ext cx="3490822" cy="3623328"/>
        </p:xfrm>
        <a:graphic>
          <a:graphicData uri="http://schemas.openxmlformats.org/drawingml/2006/table">
            <a:tbl>
              <a:tblPr firstRow="1" firstCol="1" bandRow="1">
                <a:tableStyleId>{5C22544A-7EE6-4342-B048-85BDC9FD1C3A}</a:tableStyleId>
              </a:tblPr>
              <a:tblGrid>
                <a:gridCol w="2296227">
                  <a:extLst>
                    <a:ext uri="{9D8B030D-6E8A-4147-A177-3AD203B41FA5}">
                      <a16:colId xmlns:a16="http://schemas.microsoft.com/office/drawing/2014/main" val="1232701480"/>
                    </a:ext>
                  </a:extLst>
                </a:gridCol>
                <a:gridCol w="1194595">
                  <a:extLst>
                    <a:ext uri="{9D8B030D-6E8A-4147-A177-3AD203B41FA5}">
                      <a16:colId xmlns:a16="http://schemas.microsoft.com/office/drawing/2014/main" val="1061007894"/>
                    </a:ext>
                  </a:extLst>
                </a:gridCol>
              </a:tblGrid>
              <a:tr h="240048">
                <a:tc>
                  <a:txBody>
                    <a:bodyPr/>
                    <a:lstStyle/>
                    <a:p>
                      <a:pPr marL="0" marR="0" algn="ctr">
                        <a:spcBef>
                          <a:spcPts val="0"/>
                        </a:spcBef>
                        <a:spcAft>
                          <a:spcPts val="0"/>
                        </a:spcAft>
                      </a:pPr>
                      <a:r>
                        <a:rPr lang="en-US" sz="1200">
                          <a:solidFill>
                            <a:schemeClr val="tx1"/>
                          </a:solidFill>
                          <a:effectLst/>
                          <a:latin typeface="Gill Sans "/>
                          <a:ea typeface="Times New Roman" panose="02020603050405020304" pitchFamily="18" charset="0"/>
                          <a:cs typeface="Arial"/>
                        </a:rPr>
                        <a:t>Category</a:t>
                      </a:r>
                      <a:endParaRPr lang="en-US" sz="1200" dirty="0">
                        <a:solidFill>
                          <a:schemeClr val="tx1"/>
                        </a:solidFill>
                        <a:effectLst/>
                        <a:latin typeface="Gill Sans "/>
                        <a:ea typeface="Times New Roman" panose="02020603050405020304" pitchFamily="18" charset="0"/>
                        <a:cs typeface="Arial"/>
                      </a:endParaRPr>
                    </a:p>
                  </a:txBody>
                  <a:tcPr marL="68580" marR="68580" marT="0" marB="0">
                    <a:solidFill>
                      <a:schemeClr val="accent5"/>
                    </a:solidFill>
                  </a:tcPr>
                </a:tc>
                <a:tc>
                  <a:txBody>
                    <a:bodyPr/>
                    <a:lstStyle/>
                    <a:p>
                      <a:pPr marL="0" marR="0" algn="ctr">
                        <a:spcBef>
                          <a:spcPts val="0"/>
                        </a:spcBef>
                        <a:spcAft>
                          <a:spcPts val="0"/>
                        </a:spcAft>
                      </a:pPr>
                      <a:r>
                        <a:rPr lang="en-US" sz="1200">
                          <a:solidFill>
                            <a:schemeClr val="tx1"/>
                          </a:solidFill>
                          <a:effectLst/>
                          <a:latin typeface="Gill Sans "/>
                          <a:ea typeface="Times New Roman" panose="02020603050405020304" pitchFamily="18" charset="0"/>
                          <a:cs typeface="Arial"/>
                        </a:rPr>
                        <a:t>Percent (%)</a:t>
                      </a:r>
                      <a:endParaRPr lang="en-US" sz="1200" dirty="0">
                        <a:solidFill>
                          <a:schemeClr val="tx1"/>
                        </a:solidFill>
                        <a:effectLst/>
                        <a:latin typeface="Gill Sans "/>
                        <a:ea typeface="Times New Roman" panose="02020603050405020304" pitchFamily="18" charset="0"/>
                        <a:cs typeface="Arial"/>
                      </a:endParaRPr>
                    </a:p>
                  </a:txBody>
                  <a:tcPr marL="68580" marR="68580" marT="0" marB="0">
                    <a:solidFill>
                      <a:schemeClr val="accent5"/>
                    </a:solidFill>
                  </a:tcPr>
                </a:tc>
                <a:extLst>
                  <a:ext uri="{0D108BD9-81ED-4DB2-BD59-A6C34878D82A}">
                    <a16:rowId xmlns:a16="http://schemas.microsoft.com/office/drawing/2014/main" val="4119689425"/>
                  </a:ext>
                </a:extLst>
              </a:tr>
              <a:tr h="4572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tx1"/>
                          </a:solidFill>
                          <a:effectLst/>
                          <a:latin typeface="Gill Sans"/>
                          <a:ea typeface="Times New Roman" panose="02020603050405020304" pitchFamily="18" charset="0"/>
                          <a:cs typeface="Arial"/>
                        </a:rPr>
                        <a:t>Percent ownership by local partners</a:t>
                      </a:r>
                      <a:r>
                        <a:rPr lang="en-US" sz="1200" b="0" baseline="30000" dirty="0">
                          <a:solidFill>
                            <a:schemeClr val="tx1"/>
                          </a:solidFill>
                          <a:latin typeface="Gill Sans"/>
                        </a:rPr>
                        <a:t>1</a:t>
                      </a:r>
                      <a:endParaRPr lang="en-US" sz="1200" b="0" dirty="0">
                        <a:solidFill>
                          <a:schemeClr val="tx1"/>
                        </a:solidFill>
                        <a:effectLst/>
                        <a:latin typeface="Gill Sans"/>
                        <a:ea typeface="Times New Roman" panose="02020603050405020304" pitchFamily="18" charset="0"/>
                        <a:cs typeface="Arial" panose="020B0604020202020204" pitchFamily="34" charset="0"/>
                      </a:endParaRPr>
                    </a:p>
                  </a:txBody>
                  <a:tcPr marL="68580" marR="68580" marT="0" marB="0" anchor="ctr">
                    <a:solidFill>
                      <a:schemeClr val="accent5"/>
                    </a:solidFill>
                  </a:tcPr>
                </a:tc>
                <a:tc>
                  <a:txBody>
                    <a:bodyPr/>
                    <a:lstStyle/>
                    <a:p>
                      <a:pPr marL="0" marR="0">
                        <a:spcBef>
                          <a:spcPts val="0"/>
                        </a:spcBef>
                        <a:spcAft>
                          <a:spcPts val="0"/>
                        </a:spcAft>
                      </a:pPr>
                      <a:endParaRPr lang="en-US" sz="1200" dirty="0">
                        <a:solidFill>
                          <a:schemeClr val="tx1"/>
                        </a:solidFill>
                        <a:effectLst/>
                        <a:latin typeface="Gill Sans "/>
                        <a:ea typeface="Times New Roman" panose="02020603050405020304" pitchFamily="18" charset="0"/>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2348921057"/>
                  </a:ext>
                </a:extLst>
              </a:tr>
              <a:tr h="457200">
                <a:tc>
                  <a:txBody>
                    <a:bodyPr/>
                    <a:lstStyle/>
                    <a:p>
                      <a:pPr marL="0" lvl="0">
                        <a:spcBef>
                          <a:spcPts val="0"/>
                        </a:spcBef>
                        <a:spcAft>
                          <a:spcPts val="0"/>
                        </a:spcAft>
                        <a:buNone/>
                      </a:pPr>
                      <a:r>
                        <a:rPr lang="en-US" sz="1200" b="0" i="0" u="none" strike="noStrike" noProof="0" dirty="0">
                          <a:solidFill>
                            <a:schemeClr val="tx1"/>
                          </a:solidFill>
                          <a:effectLst/>
                          <a:latin typeface="Gill Sans"/>
                        </a:rPr>
                        <a:t>Percent management by local partners</a:t>
                      </a:r>
                      <a:endParaRPr lang="en-US" dirty="0">
                        <a:latin typeface="Gill Sans"/>
                      </a:endParaRPr>
                    </a:p>
                  </a:txBody>
                  <a:tcPr marL="68580" marR="68580" marT="0" marB="0" anchor="ctr">
                    <a:solidFill>
                      <a:schemeClr val="accent5"/>
                    </a:solidFill>
                  </a:tcPr>
                </a:tc>
                <a:tc>
                  <a:txBody>
                    <a:bodyPr/>
                    <a:lstStyle/>
                    <a:p>
                      <a:pPr marL="0" lvl="0">
                        <a:spcBef>
                          <a:spcPts val="0"/>
                        </a:spcBef>
                        <a:spcAft>
                          <a:spcPts val="0"/>
                        </a:spcAft>
                        <a:buNone/>
                      </a:pPr>
                      <a:endParaRPr lang="en-US" sz="1200">
                        <a:solidFill>
                          <a:schemeClr val="tx1"/>
                        </a:solidFill>
                        <a:effectLst/>
                        <a:latin typeface="Gill Sans "/>
                      </a:endParaRPr>
                    </a:p>
                  </a:txBody>
                  <a:tcPr marL="68580" marR="68580" marT="0" marB="0">
                    <a:solidFill>
                      <a:schemeClr val="accent5"/>
                    </a:solidFill>
                  </a:tcPr>
                </a:tc>
                <a:extLst>
                  <a:ext uri="{0D108BD9-81ED-4DB2-BD59-A6C34878D82A}">
                    <a16:rowId xmlns:a16="http://schemas.microsoft.com/office/drawing/2014/main" val="3578258020"/>
                  </a:ext>
                </a:extLst>
              </a:tr>
              <a:tr h="457200">
                <a:tc>
                  <a:txBody>
                    <a:bodyPr/>
                    <a:lstStyle/>
                    <a:p>
                      <a:pPr marL="0" marR="0" lvl="0">
                        <a:spcBef>
                          <a:spcPts val="0"/>
                        </a:spcBef>
                        <a:spcAft>
                          <a:spcPts val="0"/>
                        </a:spcAft>
                        <a:buNone/>
                      </a:pPr>
                      <a:r>
                        <a:rPr lang="en-US" sz="1200" b="0" i="0" u="none" strike="noStrike" noProof="0" dirty="0">
                          <a:solidFill>
                            <a:schemeClr val="tx1"/>
                          </a:solidFill>
                          <a:effectLst/>
                          <a:latin typeface="Gill Sans"/>
                        </a:rPr>
                        <a:t>Percent grant activity implementation by local partners</a:t>
                      </a:r>
                      <a:endParaRPr lang="en-US" dirty="0">
                        <a:latin typeface="Gill Sans"/>
                      </a:endParaRPr>
                    </a:p>
                  </a:txBody>
                  <a:tcPr marL="68580" marR="68580" marT="0" marB="0" anchor="ctr">
                    <a:solidFill>
                      <a:schemeClr val="accent5"/>
                    </a:solidFill>
                  </a:tcPr>
                </a:tc>
                <a:tc>
                  <a:txBody>
                    <a:bodyPr/>
                    <a:lstStyle/>
                    <a:p>
                      <a:pPr marL="0" marR="0">
                        <a:spcBef>
                          <a:spcPts val="0"/>
                        </a:spcBef>
                        <a:spcAft>
                          <a:spcPts val="0"/>
                        </a:spcAft>
                      </a:pPr>
                      <a:endParaRPr lang="en-US" sz="1200" dirty="0">
                        <a:solidFill>
                          <a:schemeClr val="tx1"/>
                        </a:solidFill>
                        <a:effectLst/>
                        <a:latin typeface="Gill Sans "/>
                        <a:ea typeface="Times New Roman" panose="02020603050405020304" pitchFamily="18" charset="0"/>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1418653771"/>
                  </a:ext>
                </a:extLst>
              </a:tr>
              <a:tr h="457200">
                <a:tc>
                  <a:txBody>
                    <a:bodyPr/>
                    <a:lstStyle/>
                    <a:p>
                      <a:pPr marL="0" marR="0">
                        <a:spcBef>
                          <a:spcPts val="0"/>
                        </a:spcBef>
                        <a:spcAft>
                          <a:spcPts val="0"/>
                        </a:spcAft>
                      </a:pPr>
                      <a:r>
                        <a:rPr lang="en-US" sz="1200" b="0" dirty="0">
                          <a:solidFill>
                            <a:schemeClr val="tx1"/>
                          </a:solidFill>
                          <a:effectLst/>
                          <a:latin typeface="Gill Sans"/>
                        </a:rPr>
                        <a:t>Percent ownership by women and gender-diverse individuals</a:t>
                      </a:r>
                      <a:endParaRPr lang="en-US" sz="1200" b="0" dirty="0">
                        <a:solidFill>
                          <a:schemeClr val="tx1"/>
                        </a:solidFill>
                        <a:effectLst/>
                        <a:latin typeface="Gill Sans"/>
                        <a:ea typeface="Times New Roman" panose="02020603050405020304" pitchFamily="18" charset="0"/>
                        <a:cs typeface="Arial" panose="020B0604020202020204" pitchFamily="34" charset="0"/>
                      </a:endParaRPr>
                    </a:p>
                  </a:txBody>
                  <a:tcPr marL="68580" marR="68580" marT="0" marB="0" anchor="ctr">
                    <a:solidFill>
                      <a:schemeClr val="accent5"/>
                    </a:solidFill>
                  </a:tcPr>
                </a:tc>
                <a:tc>
                  <a:txBody>
                    <a:bodyPr/>
                    <a:lstStyle/>
                    <a:p>
                      <a:pPr marL="0" marR="0">
                        <a:spcBef>
                          <a:spcPts val="0"/>
                        </a:spcBef>
                        <a:spcAft>
                          <a:spcPts val="0"/>
                        </a:spcAft>
                      </a:pPr>
                      <a:endParaRPr lang="en-US" sz="1200">
                        <a:solidFill>
                          <a:schemeClr val="tx1"/>
                        </a:solidFill>
                        <a:effectLst/>
                        <a:latin typeface="Gill Sans "/>
                        <a:ea typeface="Times New Roman" panose="02020603050405020304" pitchFamily="18" charset="0"/>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3994533905"/>
                  </a:ext>
                </a:extLst>
              </a:tr>
              <a:tr h="457200">
                <a:tc>
                  <a:txBody>
                    <a:bodyPr/>
                    <a:lstStyle/>
                    <a:p>
                      <a:pPr marL="0" lvl="0">
                        <a:spcBef>
                          <a:spcPts val="0"/>
                        </a:spcBef>
                        <a:spcAft>
                          <a:spcPts val="0"/>
                        </a:spcAft>
                        <a:buNone/>
                      </a:pPr>
                      <a:r>
                        <a:rPr lang="en-US" sz="1200" b="0" dirty="0">
                          <a:solidFill>
                            <a:schemeClr val="tx1"/>
                          </a:solidFill>
                          <a:effectLst/>
                          <a:latin typeface="Gill Sans"/>
                        </a:rPr>
                        <a:t>Percent board membership by women and gender-diverse individuals</a:t>
                      </a:r>
                    </a:p>
                  </a:txBody>
                  <a:tcPr marL="68580" marR="68580" marT="0" marB="0" anchor="ctr">
                    <a:solidFill>
                      <a:schemeClr val="accent5"/>
                    </a:solidFill>
                  </a:tcPr>
                </a:tc>
                <a:tc>
                  <a:txBody>
                    <a:bodyPr/>
                    <a:lstStyle/>
                    <a:p>
                      <a:pPr marL="0" lvl="0">
                        <a:spcBef>
                          <a:spcPts val="0"/>
                        </a:spcBef>
                        <a:spcAft>
                          <a:spcPts val="0"/>
                        </a:spcAft>
                        <a:buNone/>
                      </a:pPr>
                      <a:endParaRPr lang="en-US" sz="1200">
                        <a:solidFill>
                          <a:schemeClr val="tx1"/>
                        </a:solidFill>
                        <a:effectLst/>
                        <a:latin typeface="Gill Sans "/>
                        <a:ea typeface="Times New Roman" panose="02020603050405020304" pitchFamily="18" charset="0"/>
                        <a:cs typeface="Arial"/>
                      </a:endParaRPr>
                    </a:p>
                  </a:txBody>
                  <a:tcPr marL="68580" marR="68580" marT="0" marB="0">
                    <a:solidFill>
                      <a:schemeClr val="accent5"/>
                    </a:solidFill>
                  </a:tcPr>
                </a:tc>
                <a:extLst>
                  <a:ext uri="{0D108BD9-81ED-4DB2-BD59-A6C34878D82A}">
                    <a16:rowId xmlns:a16="http://schemas.microsoft.com/office/drawing/2014/main" val="409190344"/>
                  </a:ext>
                </a:extLst>
              </a:tr>
              <a:tr h="457200">
                <a:tc>
                  <a:txBody>
                    <a:bodyPr/>
                    <a:lstStyle/>
                    <a:p>
                      <a:pPr marL="0" marR="0">
                        <a:spcBef>
                          <a:spcPts val="0"/>
                        </a:spcBef>
                        <a:spcAft>
                          <a:spcPts val="0"/>
                        </a:spcAft>
                      </a:pPr>
                      <a:r>
                        <a:rPr lang="en-US" sz="1200" b="0" dirty="0">
                          <a:solidFill>
                            <a:schemeClr val="tx1"/>
                          </a:solidFill>
                          <a:effectLst/>
                          <a:latin typeface="Gill Sans"/>
                        </a:rPr>
                        <a:t>Percent management by women and gender-diverse individuals</a:t>
                      </a:r>
                      <a:endParaRPr lang="en-US" sz="1200" b="0" dirty="0">
                        <a:solidFill>
                          <a:schemeClr val="tx1"/>
                        </a:solidFill>
                        <a:effectLst/>
                        <a:latin typeface="Gill Sans"/>
                        <a:ea typeface="Times New Roman" panose="02020603050405020304" pitchFamily="18" charset="0"/>
                        <a:cs typeface="Arial" panose="020B0604020202020204" pitchFamily="34" charset="0"/>
                      </a:endParaRPr>
                    </a:p>
                  </a:txBody>
                  <a:tcPr marL="68580" marR="68580" marT="0" marB="0" anchor="ctr">
                    <a:solidFill>
                      <a:schemeClr val="accent5"/>
                    </a:solidFill>
                  </a:tcPr>
                </a:tc>
                <a:tc>
                  <a:txBody>
                    <a:bodyPr/>
                    <a:lstStyle/>
                    <a:p>
                      <a:pPr marL="0" marR="0">
                        <a:spcBef>
                          <a:spcPts val="0"/>
                        </a:spcBef>
                        <a:spcAft>
                          <a:spcPts val="0"/>
                        </a:spcAft>
                      </a:pPr>
                      <a:endParaRPr lang="en-US" sz="1200">
                        <a:solidFill>
                          <a:schemeClr val="tx1"/>
                        </a:solidFill>
                        <a:effectLst/>
                        <a:latin typeface="Gill Sans "/>
                        <a:ea typeface="Times New Roman" panose="02020603050405020304" pitchFamily="18" charset="0"/>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123906553"/>
                  </a:ext>
                </a:extLst>
              </a:tr>
              <a:tr h="457200">
                <a:tc>
                  <a:txBody>
                    <a:bodyPr/>
                    <a:lstStyle/>
                    <a:p>
                      <a:pPr marL="0" lvl="0">
                        <a:spcBef>
                          <a:spcPts val="0"/>
                        </a:spcBef>
                        <a:spcAft>
                          <a:spcPts val="0"/>
                        </a:spcAft>
                        <a:buNone/>
                      </a:pPr>
                      <a:r>
                        <a:rPr lang="en-US" sz="1200" b="0">
                          <a:solidFill>
                            <a:schemeClr val="tx1"/>
                          </a:solidFill>
                          <a:effectLst/>
                          <a:latin typeface="Gill Sans"/>
                        </a:rPr>
                        <a:t>Percent grant activity implementation by women and gender-diverse individuals</a:t>
                      </a:r>
                    </a:p>
                  </a:txBody>
                  <a:tcPr marL="68580" marR="68580" marT="0" marB="0" anchor="ctr">
                    <a:solidFill>
                      <a:schemeClr val="accent5"/>
                    </a:solidFill>
                  </a:tcPr>
                </a:tc>
                <a:tc>
                  <a:txBody>
                    <a:bodyPr/>
                    <a:lstStyle/>
                    <a:p>
                      <a:pPr marL="0" lvl="0">
                        <a:spcBef>
                          <a:spcPts val="0"/>
                        </a:spcBef>
                        <a:spcAft>
                          <a:spcPts val="0"/>
                        </a:spcAft>
                        <a:buNone/>
                      </a:pPr>
                      <a:endParaRPr lang="en-US" sz="1200" dirty="0">
                        <a:solidFill>
                          <a:schemeClr val="tx1"/>
                        </a:solidFill>
                        <a:effectLst/>
                        <a:latin typeface="Gill Sans "/>
                        <a:ea typeface="Times New Roman" panose="02020603050405020304" pitchFamily="18" charset="0"/>
                        <a:cs typeface="Arial"/>
                      </a:endParaRPr>
                    </a:p>
                  </a:txBody>
                  <a:tcPr marL="68580" marR="68580" marT="0" marB="0">
                    <a:solidFill>
                      <a:schemeClr val="accent5"/>
                    </a:solidFill>
                  </a:tcPr>
                </a:tc>
                <a:extLst>
                  <a:ext uri="{0D108BD9-81ED-4DB2-BD59-A6C34878D82A}">
                    <a16:rowId xmlns:a16="http://schemas.microsoft.com/office/drawing/2014/main" val="3517277132"/>
                  </a:ext>
                </a:extLst>
              </a:tr>
            </a:tbl>
          </a:graphicData>
        </a:graphic>
      </p:graphicFrame>
    </p:spTree>
    <p:extLst>
      <p:ext uri="{BB962C8B-B14F-4D97-AF65-F5344CB8AC3E}">
        <p14:creationId xmlns:p14="http://schemas.microsoft.com/office/powerpoint/2010/main" val="311754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5800" y="533643"/>
            <a:ext cx="7772400" cy="461624"/>
          </a:xfrm>
        </p:spPr>
        <p:txBody>
          <a:bodyPr/>
          <a:lstStyle/>
          <a:p>
            <a:r>
              <a:rPr lang="en-US"/>
              <a:t>Proposed Staffing (1 slide)</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685800" y="1093018"/>
            <a:ext cx="7772400" cy="3200400"/>
          </a:xfrm>
        </p:spPr>
        <p:txBody>
          <a:bodyPr/>
          <a:lstStyle/>
          <a:p>
            <a:pPr marL="127000" indent="0">
              <a:buNone/>
            </a:pPr>
            <a:r>
              <a:rPr lang="en-US"/>
              <a:t>Provide a snapshot of your company/organization and the core team that will be implementing the proposed solution. For the latter, include the names (if available), titles, and </a:t>
            </a:r>
            <a:r>
              <a:rPr lang="en-US" i="1"/>
              <a:t>qualifications </a:t>
            </a:r>
            <a:r>
              <a:rPr lang="en-US"/>
              <a:t>of proposed personnel.</a:t>
            </a:r>
          </a:p>
        </p:txBody>
      </p:sp>
    </p:spTree>
    <p:extLst>
      <p:ext uri="{BB962C8B-B14F-4D97-AF65-F5344CB8AC3E}">
        <p14:creationId xmlns:p14="http://schemas.microsoft.com/office/powerpoint/2010/main" val="4057812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5800" y="466906"/>
            <a:ext cx="7772400" cy="461665"/>
          </a:xfrm>
        </p:spPr>
        <p:txBody>
          <a:bodyPr/>
          <a:lstStyle/>
          <a:p>
            <a:r>
              <a:rPr lang="en-US" dirty="0"/>
              <a:t>Grant funding (1 slide)</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685800" y="928571"/>
            <a:ext cx="7772400" cy="461665"/>
          </a:xfrm>
        </p:spPr>
        <p:txBody>
          <a:bodyPr>
            <a:normAutofit fontScale="92500"/>
          </a:bodyPr>
          <a:lstStyle/>
          <a:p>
            <a:pPr marL="127000" indent="0">
              <a:buNone/>
            </a:pPr>
            <a:r>
              <a:rPr lang="en-US" dirty="0"/>
              <a:t>Provide a summary budget for proposed activities in the local currency of the organization.</a:t>
            </a:r>
          </a:p>
          <a:p>
            <a:pPr marL="127000" indent="0">
              <a:buNone/>
            </a:pPr>
            <a:endParaRPr lang="en-US" dirty="0"/>
          </a:p>
          <a:p>
            <a:pPr marL="127000" indent="0">
              <a:buNone/>
            </a:pPr>
            <a:endParaRPr lang="en-US" dirty="0"/>
          </a:p>
        </p:txBody>
      </p:sp>
      <p:sp>
        <p:nvSpPr>
          <p:cNvPr id="6" name="TextBox 5">
            <a:extLst>
              <a:ext uri="{FF2B5EF4-FFF2-40B4-BE49-F238E27FC236}">
                <a16:creationId xmlns:a16="http://schemas.microsoft.com/office/drawing/2014/main" id="{547445B3-C74C-06EA-2B4A-CCA0DF8ACBDA}"/>
              </a:ext>
            </a:extLst>
          </p:cNvPr>
          <p:cNvSpPr txBox="1"/>
          <p:nvPr/>
        </p:nvSpPr>
        <p:spPr>
          <a:xfrm>
            <a:off x="461097" y="4321419"/>
            <a:ext cx="8425207" cy="307777"/>
          </a:xfrm>
          <a:prstGeom prst="rect">
            <a:avLst/>
          </a:prstGeom>
          <a:noFill/>
        </p:spPr>
        <p:txBody>
          <a:bodyPr wrap="square" rtlCol="0">
            <a:spAutoFit/>
          </a:bodyPr>
          <a:lstStyle/>
          <a:p>
            <a:r>
              <a:rPr lang="en-US" sz="1400" i="1" baseline="30000" dirty="0">
                <a:effectLst/>
                <a:latin typeface="Arial" panose="020B0604020202020204" pitchFamily="34" charset="0"/>
              </a:rPr>
              <a:t>1</a:t>
            </a:r>
            <a:r>
              <a:rPr lang="en-US" sz="1400" dirty="0">
                <a:solidFill>
                  <a:srgbClr val="6C6463"/>
                </a:solidFill>
                <a:latin typeface="Gill Sans"/>
              </a:rPr>
              <a:t>This is a rollup of the long-term and short-term labor costs. </a:t>
            </a:r>
          </a:p>
        </p:txBody>
      </p:sp>
      <p:graphicFrame>
        <p:nvGraphicFramePr>
          <p:cNvPr id="10" name="Table 9">
            <a:extLst>
              <a:ext uri="{FF2B5EF4-FFF2-40B4-BE49-F238E27FC236}">
                <a16:creationId xmlns:a16="http://schemas.microsoft.com/office/drawing/2014/main" id="{4FCC03C5-7CA9-81DB-34FE-4406B965A5BA}"/>
              </a:ext>
            </a:extLst>
          </p:cNvPr>
          <p:cNvGraphicFramePr>
            <a:graphicFrameLocks noGrp="1"/>
          </p:cNvGraphicFramePr>
          <p:nvPr>
            <p:extLst>
              <p:ext uri="{D42A27DB-BD31-4B8C-83A1-F6EECF244321}">
                <p14:modId xmlns:p14="http://schemas.microsoft.com/office/powerpoint/2010/main" val="1536330198"/>
              </p:ext>
            </p:extLst>
          </p:nvPr>
        </p:nvGraphicFramePr>
        <p:xfrm>
          <a:off x="461098" y="1352983"/>
          <a:ext cx="8073302" cy="3299460"/>
        </p:xfrm>
        <a:graphic>
          <a:graphicData uri="http://schemas.openxmlformats.org/drawingml/2006/table">
            <a:tbl>
              <a:tblPr firstRow="1" bandRow="1">
                <a:tableStyleId>{5C22544A-7EE6-4342-B048-85BDC9FD1C3A}</a:tableStyleId>
              </a:tblPr>
              <a:tblGrid>
                <a:gridCol w="1225462">
                  <a:extLst>
                    <a:ext uri="{9D8B030D-6E8A-4147-A177-3AD203B41FA5}">
                      <a16:colId xmlns:a16="http://schemas.microsoft.com/office/drawing/2014/main" val="1454237345"/>
                    </a:ext>
                  </a:extLst>
                </a:gridCol>
                <a:gridCol w="1161596">
                  <a:extLst>
                    <a:ext uri="{9D8B030D-6E8A-4147-A177-3AD203B41FA5}">
                      <a16:colId xmlns:a16="http://schemas.microsoft.com/office/drawing/2014/main" val="2158541099"/>
                    </a:ext>
                  </a:extLst>
                </a:gridCol>
                <a:gridCol w="950942">
                  <a:extLst>
                    <a:ext uri="{9D8B030D-6E8A-4147-A177-3AD203B41FA5}">
                      <a16:colId xmlns:a16="http://schemas.microsoft.com/office/drawing/2014/main" val="160233979"/>
                    </a:ext>
                  </a:extLst>
                </a:gridCol>
                <a:gridCol w="1009162">
                  <a:extLst>
                    <a:ext uri="{9D8B030D-6E8A-4147-A177-3AD203B41FA5}">
                      <a16:colId xmlns:a16="http://schemas.microsoft.com/office/drawing/2014/main" val="1452478532"/>
                    </a:ext>
                  </a:extLst>
                </a:gridCol>
                <a:gridCol w="1118407">
                  <a:extLst>
                    <a:ext uri="{9D8B030D-6E8A-4147-A177-3AD203B41FA5}">
                      <a16:colId xmlns:a16="http://schemas.microsoft.com/office/drawing/2014/main" val="575518288"/>
                    </a:ext>
                  </a:extLst>
                </a:gridCol>
                <a:gridCol w="1588867">
                  <a:extLst>
                    <a:ext uri="{9D8B030D-6E8A-4147-A177-3AD203B41FA5}">
                      <a16:colId xmlns:a16="http://schemas.microsoft.com/office/drawing/2014/main" val="1104924408"/>
                    </a:ext>
                  </a:extLst>
                </a:gridCol>
                <a:gridCol w="1018866">
                  <a:extLst>
                    <a:ext uri="{9D8B030D-6E8A-4147-A177-3AD203B41FA5}">
                      <a16:colId xmlns:a16="http://schemas.microsoft.com/office/drawing/2014/main" val="6288917"/>
                    </a:ext>
                  </a:extLst>
                </a:gridCol>
              </a:tblGrid>
              <a:tr h="381000">
                <a:tc>
                  <a:txBody>
                    <a:bodyPr/>
                    <a:lstStyle/>
                    <a:p>
                      <a:pPr algn="ctr" fontAlgn="base"/>
                      <a:r>
                        <a:rPr lang="en-US" sz="1000" b="1" dirty="0">
                          <a:solidFill>
                            <a:srgbClr val="404040"/>
                          </a:solidFill>
                          <a:effectLst/>
                          <a:latin typeface="Gill Sans"/>
                        </a:rPr>
                        <a:t>Budget Category</a:t>
                      </a:r>
                      <a:endParaRPr lang="en-US" b="1" dirty="0">
                        <a:solidFill>
                          <a:srgbClr val="FFFFFF"/>
                        </a:solidFill>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CFCDC9"/>
                    </a:solidFill>
                  </a:tcPr>
                </a:tc>
                <a:tc>
                  <a:txBody>
                    <a:bodyPr/>
                    <a:lstStyle/>
                    <a:p>
                      <a:pPr algn="ctr" fontAlgn="base"/>
                      <a:r>
                        <a:rPr lang="en-US" sz="1000" b="1" dirty="0">
                          <a:solidFill>
                            <a:srgbClr val="404040"/>
                          </a:solidFill>
                          <a:effectLst/>
                          <a:latin typeface="Gill Sans"/>
                        </a:rPr>
                        <a:t>Unit Type (e.g., day, month, person)</a:t>
                      </a:r>
                      <a:endParaRPr lang="en-US" b="1" dirty="0">
                        <a:solidFill>
                          <a:srgbClr val="FFFFFF"/>
                        </a:solidFill>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CFCDC9"/>
                    </a:solidFill>
                  </a:tcPr>
                </a:tc>
                <a:tc>
                  <a:txBody>
                    <a:bodyPr/>
                    <a:lstStyle/>
                    <a:p>
                      <a:pPr algn="ctr" fontAlgn="base"/>
                      <a:r>
                        <a:rPr lang="en-US" sz="1000" b="1">
                          <a:solidFill>
                            <a:srgbClr val="404040"/>
                          </a:solidFill>
                          <a:effectLst/>
                          <a:latin typeface="Gill Sans"/>
                        </a:rPr>
                        <a:t>No. of Units</a:t>
                      </a:r>
                      <a:endParaRPr lang="en-US" b="1">
                        <a:solidFill>
                          <a:srgbClr val="FFFFFF"/>
                        </a:solidFill>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CFCDC9"/>
                    </a:solidFill>
                  </a:tcPr>
                </a:tc>
                <a:tc>
                  <a:txBody>
                    <a:bodyPr/>
                    <a:lstStyle/>
                    <a:p>
                      <a:pPr algn="ctr" fontAlgn="base"/>
                      <a:r>
                        <a:rPr lang="en-US" sz="1000" b="1">
                          <a:solidFill>
                            <a:srgbClr val="404040"/>
                          </a:solidFill>
                          <a:effectLst/>
                          <a:latin typeface="Gill Sans"/>
                        </a:rPr>
                        <a:t>Cost per Unit</a:t>
                      </a:r>
                      <a:endParaRPr lang="en-US" b="1">
                        <a:solidFill>
                          <a:srgbClr val="FFFFFF"/>
                        </a:solidFill>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CFCDC9"/>
                    </a:solidFill>
                  </a:tcPr>
                </a:tc>
                <a:tc>
                  <a:txBody>
                    <a:bodyPr/>
                    <a:lstStyle/>
                    <a:p>
                      <a:pPr algn="ctr" fontAlgn="base"/>
                      <a:r>
                        <a:rPr lang="en-US" sz="1000" b="1" dirty="0">
                          <a:solidFill>
                            <a:srgbClr val="404040"/>
                          </a:solidFill>
                          <a:effectLst/>
                          <a:latin typeface="Gill Sans"/>
                        </a:rPr>
                        <a:t>Total  Cost</a:t>
                      </a:r>
                      <a:endParaRPr lang="en-US" b="1" dirty="0">
                        <a:solidFill>
                          <a:srgbClr val="FFFFFF"/>
                        </a:solidFill>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CFCDC9"/>
                    </a:solidFill>
                  </a:tcPr>
                </a:tc>
                <a:tc>
                  <a:txBody>
                    <a:bodyPr/>
                    <a:lstStyle/>
                    <a:p>
                      <a:pPr algn="ctr" fontAlgn="base"/>
                      <a:r>
                        <a:rPr lang="en-US" sz="1000" b="1">
                          <a:solidFill>
                            <a:srgbClr val="404040"/>
                          </a:solidFill>
                          <a:effectLst/>
                          <a:latin typeface="Gill Sans"/>
                        </a:rPr>
                        <a:t>Funding Requested from CCIP-CFDA </a:t>
                      </a:r>
                      <a:endParaRPr lang="en-US" b="1">
                        <a:solidFill>
                          <a:srgbClr val="FFFFFF"/>
                        </a:solidFill>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CFCDC9"/>
                    </a:solidFill>
                  </a:tcPr>
                </a:tc>
                <a:tc>
                  <a:txBody>
                    <a:bodyPr/>
                    <a:lstStyle/>
                    <a:p>
                      <a:pPr algn="ctr" fontAlgn="base"/>
                      <a:r>
                        <a:rPr lang="en-US" sz="1000" b="1" dirty="0">
                          <a:solidFill>
                            <a:srgbClr val="404040"/>
                          </a:solidFill>
                          <a:effectLst/>
                          <a:latin typeface="Gill Sans"/>
                        </a:rPr>
                        <a:t>Funding </a:t>
                      </a:r>
                    </a:p>
                    <a:p>
                      <a:pPr algn="ctr" fontAlgn="base"/>
                      <a:r>
                        <a:rPr lang="en-US" sz="1000" b="1" dirty="0">
                          <a:solidFill>
                            <a:srgbClr val="404040"/>
                          </a:solidFill>
                          <a:effectLst/>
                          <a:latin typeface="Gill Sans"/>
                        </a:rPr>
                        <a:t>Leveraged</a:t>
                      </a:r>
                      <a:r>
                        <a:rPr lang="en-US" sz="1000" b="1" i="1" baseline="30000" dirty="0">
                          <a:solidFill>
                            <a:srgbClr val="404040"/>
                          </a:solidFill>
                          <a:effectLst/>
                          <a:latin typeface="Gill Sans"/>
                        </a:rPr>
                        <a:t>2</a:t>
                      </a:r>
                      <a:endParaRPr lang="en-US" b="1" dirty="0">
                        <a:solidFill>
                          <a:srgbClr val="FFFFFF"/>
                        </a:solidFill>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CFCDC9"/>
                    </a:solidFill>
                  </a:tcPr>
                </a:tc>
                <a:extLst>
                  <a:ext uri="{0D108BD9-81ED-4DB2-BD59-A6C34878D82A}">
                    <a16:rowId xmlns:a16="http://schemas.microsoft.com/office/drawing/2014/main" val="1184547558"/>
                  </a:ext>
                </a:extLst>
              </a:tr>
              <a:tr h="352425">
                <a:tc>
                  <a:txBody>
                    <a:bodyPr/>
                    <a:lstStyle/>
                    <a:p>
                      <a:pPr fontAlgn="base"/>
                      <a:r>
                        <a:rPr lang="en-US" sz="1000" i="1" dirty="0">
                          <a:effectLst/>
                          <a:latin typeface="Gill Sans"/>
                        </a:rPr>
                        <a:t>Total Labor Costs</a:t>
                      </a:r>
                      <a:r>
                        <a:rPr lang="en-US" sz="1000" i="1" baseline="30000" dirty="0">
                          <a:effectLst/>
                          <a:latin typeface="Gill Sans"/>
                        </a:rPr>
                        <a:t>1</a:t>
                      </a:r>
                      <a:endParaRPr lang="en-US" baseline="30000" dirty="0">
                        <a:effectLst/>
                        <a:latin typeface="Gill Sans"/>
                      </a:endParaRPr>
                    </a:p>
                  </a:txBody>
                  <a:tcPr anchor="ct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dirty="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extLst>
                  <a:ext uri="{0D108BD9-81ED-4DB2-BD59-A6C34878D82A}">
                    <a16:rowId xmlns:a16="http://schemas.microsoft.com/office/drawing/2014/main" val="597592226"/>
                  </a:ext>
                </a:extLst>
              </a:tr>
              <a:tr h="352425">
                <a:tc>
                  <a:txBody>
                    <a:bodyPr/>
                    <a:lstStyle/>
                    <a:p>
                      <a:pPr fontAlgn="base"/>
                      <a:r>
                        <a:rPr lang="en-US" sz="1000">
                          <a:effectLst/>
                          <a:latin typeface="Gill Sans"/>
                        </a:rPr>
                        <a:t>  Long-term </a:t>
                      </a:r>
                      <a:endParaRPr lang="en-US">
                        <a:effectLst/>
                        <a:latin typeface="Gill Sans"/>
                      </a:endParaRPr>
                    </a:p>
                  </a:txBody>
                  <a:tcPr anchor="ct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tc>
                  <a:txBody>
                    <a:bodyPr/>
                    <a:lstStyle/>
                    <a:p>
                      <a:pPr fontAlgn="auto"/>
                      <a:endParaRPr lang="en-US" sz="1000" dirty="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extLst>
                  <a:ext uri="{0D108BD9-81ED-4DB2-BD59-A6C34878D82A}">
                    <a16:rowId xmlns:a16="http://schemas.microsoft.com/office/drawing/2014/main" val="3565640749"/>
                  </a:ext>
                </a:extLst>
              </a:tr>
              <a:tr h="352425">
                <a:tc>
                  <a:txBody>
                    <a:bodyPr/>
                    <a:lstStyle/>
                    <a:p>
                      <a:pPr fontAlgn="base"/>
                      <a:r>
                        <a:rPr lang="en-US" sz="1000">
                          <a:effectLst/>
                          <a:latin typeface="Gill Sans"/>
                        </a:rPr>
                        <a:t>  Short-term</a:t>
                      </a:r>
                      <a:endParaRPr lang="en-US">
                        <a:effectLst/>
                        <a:latin typeface="Gill Sans"/>
                      </a:endParaRPr>
                    </a:p>
                  </a:txBody>
                  <a:tcPr anchor="ct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extLst>
                  <a:ext uri="{0D108BD9-81ED-4DB2-BD59-A6C34878D82A}">
                    <a16:rowId xmlns:a16="http://schemas.microsoft.com/office/drawing/2014/main" val="1109998175"/>
                  </a:ext>
                </a:extLst>
              </a:tr>
              <a:tr h="523875">
                <a:tc>
                  <a:txBody>
                    <a:bodyPr/>
                    <a:lstStyle/>
                    <a:p>
                      <a:pPr fontAlgn="base"/>
                      <a:r>
                        <a:rPr lang="en-US" sz="1000" i="1" dirty="0">
                          <a:effectLst/>
                          <a:latin typeface="Gill Sans"/>
                        </a:rPr>
                        <a:t>Direct Fringe Benefits (as applicable)</a:t>
                      </a:r>
                      <a:endParaRPr lang="en-US" dirty="0">
                        <a:effectLst/>
                        <a:latin typeface="Gill Sans"/>
                      </a:endParaRPr>
                    </a:p>
                  </a:txBody>
                  <a:tcPr anchor="ct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tc>
                  <a:txBody>
                    <a:bodyPr/>
                    <a:lstStyle/>
                    <a:p>
                      <a:pPr fontAlgn="auto"/>
                      <a:endParaRPr lang="en-US" sz="1000" dirty="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tc>
                  <a:txBody>
                    <a:bodyPr/>
                    <a:lstStyle/>
                    <a:p>
                      <a:pPr fontAlgn="auto"/>
                      <a:endParaRPr lang="en-US" sz="1000" dirty="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extLst>
                  <a:ext uri="{0D108BD9-81ED-4DB2-BD59-A6C34878D82A}">
                    <a16:rowId xmlns:a16="http://schemas.microsoft.com/office/drawing/2014/main" val="66527749"/>
                  </a:ext>
                </a:extLst>
              </a:tr>
              <a:tr h="381000">
                <a:tc>
                  <a:txBody>
                    <a:bodyPr/>
                    <a:lstStyle/>
                    <a:p>
                      <a:pPr fontAlgn="base"/>
                      <a:r>
                        <a:rPr lang="en-US" sz="1000" i="1" dirty="0">
                          <a:effectLst/>
                          <a:latin typeface="Gill Sans"/>
                        </a:rPr>
                        <a:t>Other Direct Costs</a:t>
                      </a:r>
                      <a:r>
                        <a:rPr lang="en-US" sz="1400" i="1" baseline="30000" dirty="0">
                          <a:effectLst/>
                          <a:latin typeface="Gill Sans"/>
                        </a:rPr>
                        <a:t>3</a:t>
                      </a:r>
                      <a:endParaRPr lang="en-US" dirty="0">
                        <a:effectLst/>
                        <a:latin typeface="Gill Sans"/>
                      </a:endParaRPr>
                    </a:p>
                  </a:txBody>
                  <a:tcPr anchor="ct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a:effectLst/>
                        <a:latin typeface="Gill Sans"/>
                      </a:endParaRPr>
                    </a:p>
                  </a:txBody>
                  <a:tcPr anchor="ct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dirty="0">
                        <a:effectLst/>
                        <a:latin typeface="Gill Sans"/>
                      </a:endParaRPr>
                    </a:p>
                  </a:txBody>
                  <a:tcPr anchor="ct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a:effectLst/>
                        <a:latin typeface="Gill Sans"/>
                      </a:endParaRPr>
                    </a:p>
                  </a:txBody>
                  <a:tcPr anchor="ct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dirty="0">
                        <a:effectLst/>
                        <a:latin typeface="Gill Sans"/>
                      </a:endParaRPr>
                    </a:p>
                  </a:txBody>
                  <a:tcPr anchor="ct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dirty="0">
                        <a:effectLst/>
                        <a:latin typeface="Gill Sans"/>
                      </a:endParaRPr>
                    </a:p>
                  </a:txBody>
                  <a:tcPr anchor="ct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dirty="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extLst>
                  <a:ext uri="{0D108BD9-81ED-4DB2-BD59-A6C34878D82A}">
                    <a16:rowId xmlns:a16="http://schemas.microsoft.com/office/drawing/2014/main" val="35878154"/>
                  </a:ext>
                </a:extLst>
              </a:tr>
              <a:tr h="381000">
                <a:tc>
                  <a:txBody>
                    <a:bodyPr/>
                    <a:lstStyle/>
                    <a:p>
                      <a:pPr fontAlgn="base"/>
                      <a:r>
                        <a:rPr lang="en-US" sz="1050" i="1" dirty="0">
                          <a:effectLst/>
                          <a:latin typeface="Gill Sans"/>
                        </a:rPr>
                        <a:t>Add rows as necessary</a:t>
                      </a:r>
                    </a:p>
                  </a:txBody>
                  <a:tcPr anchor="ct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a:effectLst/>
                        <a:latin typeface="Gill Sans"/>
                      </a:endParaRPr>
                    </a:p>
                  </a:txBody>
                  <a:tcPr anchor="ct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dirty="0">
                        <a:effectLst/>
                        <a:latin typeface="Gill Sans"/>
                      </a:endParaRPr>
                    </a:p>
                  </a:txBody>
                  <a:tcPr anchor="ct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a:effectLst/>
                        <a:latin typeface="Gill Sans"/>
                      </a:endParaRPr>
                    </a:p>
                  </a:txBody>
                  <a:tcPr anchor="ct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dirty="0">
                        <a:effectLst/>
                        <a:latin typeface="Gill Sans"/>
                      </a:endParaRPr>
                    </a:p>
                  </a:txBody>
                  <a:tcPr anchor="ct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dirty="0">
                        <a:effectLst/>
                        <a:latin typeface="Gill Sans"/>
                      </a:endParaRPr>
                    </a:p>
                  </a:txBody>
                  <a:tcPr anchor="ct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tc>
                  <a:txBody>
                    <a:bodyPr/>
                    <a:lstStyle/>
                    <a:p>
                      <a:pPr fontAlgn="auto"/>
                      <a:endParaRPr lang="en-US" sz="1000" dirty="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EDEDEB"/>
                    </a:solidFill>
                  </a:tcPr>
                </a:tc>
                <a:extLst>
                  <a:ext uri="{0D108BD9-81ED-4DB2-BD59-A6C34878D82A}">
                    <a16:rowId xmlns:a16="http://schemas.microsoft.com/office/drawing/2014/main" val="329080960"/>
                  </a:ext>
                </a:extLst>
              </a:tr>
              <a:tr h="352425">
                <a:tc>
                  <a:txBody>
                    <a:bodyPr/>
                    <a:lstStyle/>
                    <a:p>
                      <a:pPr fontAlgn="base"/>
                      <a:r>
                        <a:rPr lang="en-US" sz="1000" b="1" i="1" dirty="0">
                          <a:effectLst/>
                          <a:latin typeface="Gill Sans"/>
                        </a:rPr>
                        <a:t>Total</a:t>
                      </a:r>
                      <a:endParaRPr lang="en-US" dirty="0">
                        <a:effectLst/>
                        <a:latin typeface="Gill Sans"/>
                      </a:endParaRPr>
                    </a:p>
                  </a:txBody>
                  <a:tcPr anchor="ct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tc>
                  <a:txBody>
                    <a:bodyPr/>
                    <a:lstStyle/>
                    <a:p>
                      <a:pPr fontAlgn="auto"/>
                      <a:endParaRPr lang="en-US" sz="1000" dirty="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tc>
                  <a:txBody>
                    <a:bodyPr/>
                    <a:lstStyle/>
                    <a:p>
                      <a:pPr fontAlgn="auto"/>
                      <a:endParaRPr lang="en-US" sz="100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tc>
                  <a:txBody>
                    <a:bodyPr/>
                    <a:lstStyle/>
                    <a:p>
                      <a:pPr fontAlgn="auto"/>
                      <a:endParaRPr lang="en-US" sz="1000" dirty="0">
                        <a:effectLst/>
                        <a:latin typeface="Gill Sans"/>
                      </a:endParaRPr>
                    </a:p>
                  </a:txBody>
                  <a:tcPr>
                    <a:lnL w="23527" cap="flat" cmpd="sng" algn="ctr">
                      <a:solidFill>
                        <a:srgbClr val="FFFFFF"/>
                      </a:solidFill>
                      <a:prstDash val="solid"/>
                      <a:round/>
                      <a:headEnd type="none" w="med" len="med"/>
                      <a:tailEnd type="none" w="med" len="med"/>
                    </a:lnL>
                    <a:lnR w="23527" cap="flat" cmpd="sng" algn="ctr">
                      <a:solidFill>
                        <a:srgbClr val="FFFFFF"/>
                      </a:solidFill>
                      <a:prstDash val="solid"/>
                      <a:round/>
                      <a:headEnd type="none" w="med" len="med"/>
                      <a:tailEnd type="none" w="med" len="med"/>
                    </a:lnR>
                    <a:lnT w="23527" cap="flat" cmpd="sng" algn="ctr">
                      <a:solidFill>
                        <a:srgbClr val="FFFFFF"/>
                      </a:solidFill>
                      <a:prstDash val="solid"/>
                      <a:round/>
                      <a:headEnd type="none" w="med" len="med"/>
                      <a:tailEnd type="none" w="med" len="med"/>
                    </a:lnT>
                    <a:lnB w="23527" cap="flat" cmpd="sng" algn="ctr">
                      <a:solidFill>
                        <a:srgbClr val="FFFFFF"/>
                      </a:solidFill>
                      <a:prstDash val="solid"/>
                      <a:round/>
                      <a:headEnd type="none" w="med" len="med"/>
                      <a:tailEnd type="none" w="med" len="med"/>
                    </a:lnB>
                    <a:solidFill>
                      <a:srgbClr val="F6F6F5"/>
                    </a:solidFill>
                  </a:tcPr>
                </a:tc>
                <a:extLst>
                  <a:ext uri="{0D108BD9-81ED-4DB2-BD59-A6C34878D82A}">
                    <a16:rowId xmlns:a16="http://schemas.microsoft.com/office/drawing/2014/main" val="2931728722"/>
                  </a:ext>
                </a:extLst>
              </a:tr>
            </a:tbl>
          </a:graphicData>
        </a:graphic>
      </p:graphicFrame>
    </p:spTree>
    <p:extLst>
      <p:ext uri="{BB962C8B-B14F-4D97-AF65-F5344CB8AC3E}">
        <p14:creationId xmlns:p14="http://schemas.microsoft.com/office/powerpoint/2010/main" val="802285308"/>
      </p:ext>
    </p:extLst>
  </p:cSld>
  <p:clrMapOvr>
    <a:masterClrMapping/>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d7096d6-fc66-4344-9e3f-2445529a09f6" xsi:nil="true"/>
    <lcf76f155ced4ddcb4097134ff3c332f xmlns="6962ded7-ae14-4afd-a79f-e5db2bc00a7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087D8FF5631044BA2D50F4D58F58F5" ma:contentTypeVersion="10" ma:contentTypeDescription="Create a new document." ma:contentTypeScope="" ma:versionID="62475afb69a30ddb1e2814d394e4f4c7">
  <xsd:schema xmlns:xsd="http://www.w3.org/2001/XMLSchema" xmlns:xs="http://www.w3.org/2001/XMLSchema" xmlns:p="http://schemas.microsoft.com/office/2006/metadata/properties" xmlns:ns2="6962ded7-ae14-4afd-a79f-e5db2bc00a72" xmlns:ns3="8d7096d6-fc66-4344-9e3f-2445529a09f6" targetNamespace="http://schemas.microsoft.com/office/2006/metadata/properties" ma:root="true" ma:fieldsID="762477a5f318720fe505dd3102568f37" ns2:_="" ns3:_="">
    <xsd:import namespace="6962ded7-ae14-4afd-a79f-e5db2bc00a72"/>
    <xsd:import namespace="8d7096d6-fc66-4344-9e3f-2445529a09f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2ded7-ae14-4afd-a79f-e5db2bc00a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22e118f-d533-465d-b5ca-7beed2256e0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04408d5-1342-4b5b-8ff1-55e6e2a7ef12}" ma:internalName="TaxCatchAll" ma:showField="CatchAllData" ma:web="bfde52d6-05d6-4042-8692-cc0824ac5c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D62424-198E-4459-AD42-0048C02F8A4C}">
  <ds:schemaRefs>
    <ds:schemaRef ds:uri="http://schemas.openxmlformats.org/package/2006/metadata/core-properties"/>
    <ds:schemaRef ds:uri="6962ded7-ae14-4afd-a79f-e5db2bc00a72"/>
    <ds:schemaRef ds:uri="http://purl.org/dc/terms/"/>
    <ds:schemaRef ds:uri="http://purl.org/dc/dcmitype/"/>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8d7096d6-fc66-4344-9e3f-2445529a09f6"/>
  </ds:schemaRefs>
</ds:datastoreItem>
</file>

<file path=customXml/itemProps2.xml><?xml version="1.0" encoding="utf-8"?>
<ds:datastoreItem xmlns:ds="http://schemas.openxmlformats.org/officeDocument/2006/customXml" ds:itemID="{42EF1DB1-6979-4B58-8737-318237834B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62ded7-ae14-4afd-a79f-e5db2bc00a72"/>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DF6267-39D5-45B6-91E5-5E7D3605AC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16.9-Template_12.7.2016</Template>
  <TotalTime>25</TotalTime>
  <Words>989</Words>
  <Application>Microsoft Office PowerPoint</Application>
  <PresentationFormat>Custom</PresentationFormat>
  <Paragraphs>108</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Gill Sans</vt:lpstr>
      <vt:lpstr>Gill Sans </vt:lpstr>
      <vt:lpstr>Gill Sans MT</vt:lpstr>
      <vt:lpstr>16.9-Template_12.7.2016</vt:lpstr>
      <vt:lpstr>1_16.9-Template_12.7.2016</vt:lpstr>
      <vt:lpstr>CONCEPT NOTE TEMPLATE – 2023-0006-APS Caribbean Climate Investment Program (CCIP) </vt:lpstr>
      <vt:lpstr>Cover Page</vt:lpstr>
      <vt:lpstr>Executive Summary (1 slide)</vt:lpstr>
      <vt:lpstr>Context and Problem (1 slide)</vt:lpstr>
      <vt:lpstr>Proposed solution (1-2 slides)</vt:lpstr>
      <vt:lpstr>Analysis (1 slide)</vt:lpstr>
      <vt:lpstr>Organizational Profile (1 slide)</vt:lpstr>
      <vt:lpstr>Proposed Staffing (1 slide)</vt:lpstr>
      <vt:lpstr>Grant funding (1 slide)</vt:lpstr>
      <vt:lpstr>Grant funding justification and timeline (1-2 slides)</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Erica J Slowik</cp:lastModifiedBy>
  <cp:revision>3</cp:revision>
  <dcterms:created xsi:type="dcterms:W3CDTF">2017-03-16T17:43:27Z</dcterms:created>
  <dcterms:modified xsi:type="dcterms:W3CDTF">2024-01-05T16:37:41Z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0x0101003D087D8FF5631044BA2D50F4D58F58F5</vt:lpwstr>
  </property>
  <property fmtid="{D5CDD505-2E9C-101B-9397-08002B2CF9AE}" pid="3" name="Project Document Type">
    <vt:lpwstr/>
  </property>
  <property fmtid="{D5CDD505-2E9C-101B-9397-08002B2CF9AE}" pid="4" name="MediaServiceImageTags">
    <vt:lpwstr/>
  </property>
  <property fmtid="{D5CDD505-2E9C-101B-9397-08002B2CF9AE}" pid="5" name="lcf76f155ced4ddcb4097134ff3c332f">
    <vt:lpwstr/>
  </property>
</Properties>
</file>